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5.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5.xml" ContentType="application/vnd.openxmlformats-officedocument.drawingml.char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2"/>
  </p:notesMasterIdLst>
  <p:handoutMasterIdLst>
    <p:handoutMasterId r:id="rId23"/>
  </p:handoutMasterIdLst>
  <p:sldIdLst>
    <p:sldId id="256" r:id="rId5"/>
    <p:sldId id="257" r:id="rId6"/>
    <p:sldId id="261" r:id="rId7"/>
    <p:sldId id="262" r:id="rId8"/>
    <p:sldId id="265" r:id="rId9"/>
    <p:sldId id="263" r:id="rId10"/>
    <p:sldId id="264" r:id="rId11"/>
    <p:sldId id="272" r:id="rId12"/>
    <p:sldId id="266" r:id="rId13"/>
    <p:sldId id="267" r:id="rId14"/>
    <p:sldId id="268" r:id="rId15"/>
    <p:sldId id="269" r:id="rId16"/>
    <p:sldId id="273" r:id="rId17"/>
    <p:sldId id="275" r:id="rId18"/>
    <p:sldId id="274" r:id="rId19"/>
    <p:sldId id="271" r:id="rId20"/>
    <p:sldId id="276" r:id="rId21"/>
  </p:sldIdLst>
  <p:sldSz cx="12192000" cy="6858000"/>
  <p:notesSz cx="6858000" cy="9144000"/>
  <p:defaultTextStyle>
    <a:defPPr rtl="0">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7083"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34C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5754" autoAdjust="0"/>
  </p:normalViewPr>
  <p:slideViewPr>
    <p:cSldViewPr snapToGrid="0">
      <p:cViewPr varScale="1">
        <p:scale>
          <a:sx n="50" d="100"/>
          <a:sy n="50" d="100"/>
        </p:scale>
        <p:origin x="1284" y="24"/>
      </p:cViewPr>
      <p:guideLst>
        <p:guide orient="horz" pos="2160"/>
        <p:guide pos="7083"/>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99" d="100"/>
          <a:sy n="99" d="100"/>
        </p:scale>
        <p:origin x="357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WHCAZ019310.community.local\UserData$\Rachel.Churchman\Documents\U_Drive\BSW%20AHP%20Digital%20Lead\BSW%20AHP%20Digital%20Literacy%20Project\Survey%20Data\BSW%20AHP%20Digital%20Literacy%20Survey%20required%20sample%20only%20data.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WHCAZ019310.community.local\UserData$\Rachel.Churchman\Documents\U_Drive\BSW%20AHP%20Digital%20Lead\BSW%20AHP%20Digital%20Literacy%20Project\Survey%20Data\BSW%20AHP%20Digital%20Literacy%20Survey%20required%20sample%20only%20data.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WHCAZ019310.community.local\UserData$\Rachel.Churchman\Documents\U_Drive\BSW%20AHP%20Digital%20Lead\BSW%20AHP%20Digital%20Literacy%20Project\Survey%20Data\BSW%20AHP%20Digital%20Literacy%20Survey%20required%20sample%20only%20data.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WHCAZ019310.community.local\UserData$\Rachel.Churchman\Documents\U_Drive\BSW%20AHP%20Digital%20Lead\BSW%20AHP%20Digital%20Literacy%20Project\Survey%20Data\BSW%20AHP%20Digital%20Literacy%20Survey%20required%20sample%20only%20data.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1" Type="http://schemas.openxmlformats.org/officeDocument/2006/relationships/oleObject" Target="file:///\\WHCAZ019310.community.local\UserData$\Rachel.Churchman\Documents\U_Drive\BSW%20AHP%20Digital%20Lead\BSW%20AHP%20Digital%20Literacy%20Project\Survey%20Data\BSW%20AHP%20Digital%20Literacy%20Survey%20required%20sample%20only%20dat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r>
              <a:rPr lang="en-GB"/>
              <a:t>Which organisation do you work for?</a:t>
            </a:r>
          </a:p>
        </c:rich>
      </c:tx>
      <c:overlay val="0"/>
      <c:spPr>
        <a:noFill/>
        <a:ln>
          <a:noFill/>
        </a:ln>
        <a:effectLst/>
      </c:spPr>
      <c:txPr>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2687511119085309"/>
          <c:y val="0.30826465536300401"/>
          <c:w val="0.51441586098247671"/>
          <c:h val="0.57780122787027433"/>
        </c:manualLayout>
      </c:layout>
      <c:pieChart>
        <c:varyColors val="1"/>
        <c:ser>
          <c:idx val="0"/>
          <c:order val="0"/>
          <c:dPt>
            <c:idx val="0"/>
            <c:bubble3D val="0"/>
            <c:spPr>
              <a:solidFill>
                <a:schemeClr val="accent1"/>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53E6-4D0E-805A-4520FAE5D97A}"/>
              </c:ext>
            </c:extLst>
          </c:dPt>
          <c:dPt>
            <c:idx val="1"/>
            <c:bubble3D val="0"/>
            <c:spPr>
              <a:solidFill>
                <a:schemeClr val="accent2"/>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53E6-4D0E-805A-4520FAE5D97A}"/>
              </c:ext>
            </c:extLst>
          </c:dPt>
          <c:dPt>
            <c:idx val="2"/>
            <c:bubble3D val="0"/>
            <c:spPr>
              <a:solidFill>
                <a:schemeClr val="accent3"/>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5-53E6-4D0E-805A-4520FAE5D97A}"/>
              </c:ext>
            </c:extLst>
          </c:dPt>
          <c:dPt>
            <c:idx val="3"/>
            <c:bubble3D val="0"/>
            <c:spPr>
              <a:solidFill>
                <a:schemeClr val="accent4"/>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7-53E6-4D0E-805A-4520FAE5D97A}"/>
              </c:ext>
            </c:extLst>
          </c:dPt>
          <c:dPt>
            <c:idx val="4"/>
            <c:bubble3D val="0"/>
            <c:spPr>
              <a:solidFill>
                <a:schemeClr val="accent5"/>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9-53E6-4D0E-805A-4520FAE5D97A}"/>
              </c:ext>
            </c:extLst>
          </c:dPt>
          <c:dPt>
            <c:idx val="5"/>
            <c:bubble3D val="0"/>
            <c:spPr>
              <a:solidFill>
                <a:schemeClr val="accent6"/>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B-53E6-4D0E-805A-4520FAE5D97A}"/>
              </c:ext>
            </c:extLst>
          </c:dPt>
          <c:dPt>
            <c:idx val="6"/>
            <c:bubble3D val="0"/>
            <c:spPr>
              <a:solidFill>
                <a:schemeClr val="accent1">
                  <a:lumMod val="60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D-53E6-4D0E-805A-4520FAE5D97A}"/>
              </c:ext>
            </c:extLst>
          </c:dPt>
          <c:dPt>
            <c:idx val="7"/>
            <c:bubble3D val="0"/>
            <c:spPr>
              <a:solidFill>
                <a:schemeClr val="accent2">
                  <a:lumMod val="60000"/>
                </a:schemeClr>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F-53E6-4D0E-805A-4520FAE5D97A}"/>
              </c:ext>
            </c:extLst>
          </c:dPt>
          <c:dLbls>
            <c:dLbl>
              <c:idx val="0"/>
              <c:tx>
                <c:rich>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fld id="{D15A80B5-71CD-4230-B9CC-7C4D2465A487}" type="CATEGORYNAME">
                      <a:rPr lang="en-GB"/>
                      <a:pPr>
                        <a:defRPr/>
                      </a:pPr>
                      <a:t>[CATEGORY NAME]</a:t>
                    </a:fld>
                    <a:r>
                      <a:rPr lang="en-GB" baseline="0"/>
                      <a:t>
</a:t>
                    </a:r>
                    <a:fld id="{9E690336-B132-463F-A507-2E6D1387F613}" type="VALUE">
                      <a:rPr lang="en-GB" baseline="0"/>
                      <a:pPr>
                        <a:defRPr/>
                      </a:pPr>
                      <a:t>[VALUE]</a:t>
                    </a:fld>
                    <a:endParaRPr lang="en-GB" baseline="0"/>
                  </a:p>
                  <a:p>
                    <a:pPr>
                      <a:defRPr/>
                    </a:pPr>
                    <a:r>
                      <a:rPr lang="en-GB" baseline="0"/>
                      <a:t>(53)</a:t>
                    </a:r>
                  </a:p>
                </c:rich>
              </c:tx>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en-US"/>
                </a:p>
              </c:txPr>
              <c:dLblPos val="outEnd"/>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53E6-4D0E-805A-4520FAE5D97A}"/>
                </c:ext>
              </c:extLst>
            </c:dLbl>
            <c:dLbl>
              <c:idx val="1"/>
              <c:layout>
                <c:manualLayout>
                  <c:x val="-6.3455436977213731E-2"/>
                  <c:y val="0"/>
                </c:manualLayout>
              </c:layout>
              <c:tx>
                <c:rich>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fld id="{DFF12314-A8A2-4477-9423-E6C4FEC50655}" type="CATEGORYNAME">
                      <a:rPr lang="en-GB">
                        <a:solidFill>
                          <a:srgbClr val="FF0000"/>
                        </a:solidFill>
                      </a:rPr>
                      <a:pPr>
                        <a:defRPr>
                          <a:solidFill>
                            <a:schemeClr val="accent1"/>
                          </a:solidFill>
                        </a:defRPr>
                      </a:pPr>
                      <a:t>[CATEGORY NAME]</a:t>
                    </a:fld>
                    <a:r>
                      <a:rPr lang="en-GB" baseline="0">
                        <a:solidFill>
                          <a:srgbClr val="FF0000"/>
                        </a:solidFill>
                      </a:rPr>
                      <a:t>
</a:t>
                    </a:r>
                    <a:fld id="{0EB32ABA-2B68-471B-957F-69F76454FFB0}" type="VALUE">
                      <a:rPr lang="en-GB" baseline="0">
                        <a:solidFill>
                          <a:srgbClr val="FF0000"/>
                        </a:solidFill>
                      </a:rPr>
                      <a:pPr>
                        <a:defRPr>
                          <a:solidFill>
                            <a:schemeClr val="accent1"/>
                          </a:solidFill>
                        </a:defRPr>
                      </a:pPr>
                      <a:t>[VALUE]</a:t>
                    </a:fld>
                    <a:endParaRPr lang="en-GB" baseline="0">
                      <a:solidFill>
                        <a:srgbClr val="FF0000"/>
                      </a:solidFill>
                    </a:endParaRPr>
                  </a:p>
                  <a:p>
                    <a:pPr>
                      <a:defRPr>
                        <a:solidFill>
                          <a:schemeClr val="accent1"/>
                        </a:solidFill>
                      </a:defRPr>
                    </a:pPr>
                    <a:r>
                      <a:rPr lang="en-GB" baseline="0">
                        <a:solidFill>
                          <a:srgbClr val="FF0000"/>
                        </a:solidFill>
                      </a:rPr>
                      <a:t>(12)</a:t>
                    </a:r>
                  </a:p>
                </c:rich>
              </c:tx>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53E6-4D0E-805A-4520FAE5D97A}"/>
                </c:ext>
              </c:extLst>
            </c:dLbl>
            <c:dLbl>
              <c:idx val="2"/>
              <c:layout>
                <c:manualLayout>
                  <c:x val="-4.6149480795150084E-2"/>
                  <c:y val="-5.3995651935619504E-2"/>
                </c:manualLayout>
              </c:layout>
              <c:tx>
                <c:rich>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fld id="{6D5BE6CE-2B96-4064-9450-AB08D776402E}" type="CATEGORYNAME">
                      <a:rPr lang="en-GB">
                        <a:solidFill>
                          <a:schemeClr val="accent3">
                            <a:lumMod val="75000"/>
                          </a:schemeClr>
                        </a:solidFill>
                      </a:rPr>
                      <a:pPr>
                        <a:defRPr>
                          <a:solidFill>
                            <a:schemeClr val="accent1"/>
                          </a:solidFill>
                        </a:defRPr>
                      </a:pPr>
                      <a:t>[CATEGORY NAME]</a:t>
                    </a:fld>
                    <a:r>
                      <a:rPr lang="en-GB" baseline="0">
                        <a:solidFill>
                          <a:schemeClr val="accent3">
                            <a:lumMod val="75000"/>
                          </a:schemeClr>
                        </a:solidFill>
                      </a:rPr>
                      <a:t>
</a:t>
                    </a:r>
                    <a:fld id="{60571E6B-2858-4B9D-A700-D7AF11B4EFA1}" type="VALUE">
                      <a:rPr lang="en-GB" baseline="0">
                        <a:solidFill>
                          <a:schemeClr val="accent3">
                            <a:lumMod val="75000"/>
                          </a:schemeClr>
                        </a:solidFill>
                      </a:rPr>
                      <a:pPr>
                        <a:defRPr>
                          <a:solidFill>
                            <a:schemeClr val="accent1"/>
                          </a:solidFill>
                        </a:defRPr>
                      </a:pPr>
                      <a:t>[VALUE]</a:t>
                    </a:fld>
                    <a:endParaRPr lang="en-GB" baseline="0">
                      <a:solidFill>
                        <a:schemeClr val="accent3">
                          <a:lumMod val="75000"/>
                        </a:schemeClr>
                      </a:solidFill>
                    </a:endParaRPr>
                  </a:p>
                  <a:p>
                    <a:pPr>
                      <a:defRPr>
                        <a:solidFill>
                          <a:schemeClr val="accent1"/>
                        </a:solidFill>
                      </a:defRPr>
                    </a:pPr>
                    <a:r>
                      <a:rPr lang="en-GB" baseline="0">
                        <a:solidFill>
                          <a:schemeClr val="accent3">
                            <a:lumMod val="75000"/>
                          </a:schemeClr>
                        </a:solidFill>
                      </a:rPr>
                      <a:t>(14)</a:t>
                    </a:r>
                  </a:p>
                </c:rich>
              </c:tx>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53E6-4D0E-805A-4520FAE5D97A}"/>
                </c:ext>
              </c:extLst>
            </c:dLbl>
            <c:dLbl>
              <c:idx val="3"/>
              <c:layout>
                <c:manualLayout>
                  <c:x val="-4.8072300740313434E-2"/>
                  <c:y val="9.2872570194384371E-2"/>
                </c:manualLayout>
              </c:layout>
              <c:tx>
                <c:rich>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fld id="{8FBE33ED-26F4-4E9D-AABC-FA5A103E364B}" type="CATEGORYNAME">
                      <a:rPr lang="en-US">
                        <a:solidFill>
                          <a:schemeClr val="accent4">
                            <a:lumMod val="75000"/>
                          </a:schemeClr>
                        </a:solidFill>
                      </a:rPr>
                      <a:pPr>
                        <a:defRPr>
                          <a:solidFill>
                            <a:schemeClr val="accent1"/>
                          </a:solidFill>
                        </a:defRPr>
                      </a:pPr>
                      <a:t>[CATEGORY NAME]</a:t>
                    </a:fld>
                    <a:r>
                      <a:rPr lang="en-US" baseline="0">
                        <a:solidFill>
                          <a:schemeClr val="accent4">
                            <a:lumMod val="75000"/>
                          </a:schemeClr>
                        </a:solidFill>
                      </a:rPr>
                      <a:t>
</a:t>
                    </a:r>
                    <a:fld id="{0D71C69D-2911-4C42-AA45-74D6AF8E3004}" type="VALUE">
                      <a:rPr lang="en-US" baseline="0">
                        <a:solidFill>
                          <a:schemeClr val="accent4">
                            <a:lumMod val="75000"/>
                          </a:schemeClr>
                        </a:solidFill>
                      </a:rPr>
                      <a:pPr>
                        <a:defRPr>
                          <a:solidFill>
                            <a:schemeClr val="accent1"/>
                          </a:solidFill>
                        </a:defRPr>
                      </a:pPr>
                      <a:t>[VALUE]</a:t>
                    </a:fld>
                    <a:endParaRPr lang="en-US" baseline="0">
                      <a:solidFill>
                        <a:schemeClr val="accent4">
                          <a:lumMod val="75000"/>
                        </a:schemeClr>
                      </a:solidFill>
                    </a:endParaRPr>
                  </a:p>
                  <a:p>
                    <a:pPr>
                      <a:defRPr>
                        <a:solidFill>
                          <a:schemeClr val="accent1"/>
                        </a:solidFill>
                      </a:defRPr>
                    </a:pPr>
                    <a:r>
                      <a:rPr lang="en-US" baseline="0">
                        <a:solidFill>
                          <a:schemeClr val="accent4">
                            <a:lumMod val="75000"/>
                          </a:schemeClr>
                        </a:solidFill>
                      </a:rPr>
                      <a:t>(21)</a:t>
                    </a:r>
                  </a:p>
                </c:rich>
              </c:tx>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53E6-4D0E-805A-4520FAE5D97A}"/>
                </c:ext>
              </c:extLst>
            </c:dLbl>
            <c:dLbl>
              <c:idx val="4"/>
              <c:layout>
                <c:manualLayout>
                  <c:x val="-6.1532544947601207E-2"/>
                  <c:y val="0.11663066954643629"/>
                </c:manualLayout>
              </c:layout>
              <c:tx>
                <c:rich>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fld id="{F6D9EA8A-221E-450B-91CE-BA3DED0D1DB9}" type="CATEGORYNAME">
                      <a:rPr lang="en-GB">
                        <a:solidFill>
                          <a:schemeClr val="accent5">
                            <a:lumMod val="75000"/>
                          </a:schemeClr>
                        </a:solidFill>
                      </a:rPr>
                      <a:pPr>
                        <a:defRPr>
                          <a:solidFill>
                            <a:schemeClr val="accent1"/>
                          </a:solidFill>
                        </a:defRPr>
                      </a:pPr>
                      <a:t>[CATEGORY NAME]</a:t>
                    </a:fld>
                    <a:r>
                      <a:rPr lang="en-GB" baseline="0" dirty="0">
                        <a:solidFill>
                          <a:schemeClr val="accent5">
                            <a:lumMod val="75000"/>
                          </a:schemeClr>
                        </a:solidFill>
                      </a:rPr>
                      <a:t>
</a:t>
                    </a:r>
                    <a:fld id="{85700901-1E22-401E-BB3F-14F8A06800A2}" type="VALUE">
                      <a:rPr lang="en-GB" baseline="0">
                        <a:solidFill>
                          <a:schemeClr val="accent5">
                            <a:lumMod val="75000"/>
                          </a:schemeClr>
                        </a:solidFill>
                      </a:rPr>
                      <a:pPr>
                        <a:defRPr>
                          <a:solidFill>
                            <a:schemeClr val="accent1"/>
                          </a:solidFill>
                        </a:defRPr>
                      </a:pPr>
                      <a:t>[VALUE]</a:t>
                    </a:fld>
                    <a:endParaRPr lang="en-GB" baseline="0" dirty="0">
                      <a:solidFill>
                        <a:schemeClr val="accent5">
                          <a:lumMod val="75000"/>
                        </a:schemeClr>
                      </a:solidFill>
                    </a:endParaRPr>
                  </a:p>
                  <a:p>
                    <a:pPr>
                      <a:defRPr>
                        <a:solidFill>
                          <a:schemeClr val="accent1"/>
                        </a:solidFill>
                      </a:defRPr>
                    </a:pPr>
                    <a:r>
                      <a:rPr lang="en-GB" baseline="0" dirty="0">
                        <a:solidFill>
                          <a:schemeClr val="accent5">
                            <a:lumMod val="75000"/>
                          </a:schemeClr>
                        </a:solidFill>
                      </a:rPr>
                      <a:t>(3)</a:t>
                    </a:r>
                  </a:p>
                </c:rich>
              </c:tx>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53E6-4D0E-805A-4520FAE5D97A}"/>
                </c:ext>
              </c:extLst>
            </c:dLbl>
            <c:dLbl>
              <c:idx val="5"/>
              <c:layout>
                <c:manualLayout>
                  <c:x val="0.41356427246643301"/>
                  <c:y val="5.2027832842230719E-2"/>
                </c:manualLayout>
              </c:layout>
              <c:tx>
                <c:rich>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fld id="{A2F57336-036F-49B2-A4EC-91DD8CF3C4A7}" type="CATEGORYNAME">
                      <a:rPr lang="en-GB">
                        <a:solidFill>
                          <a:srgbClr val="EA34C3"/>
                        </a:solidFill>
                      </a:rPr>
                      <a:pPr>
                        <a:defRPr>
                          <a:solidFill>
                            <a:schemeClr val="accent1"/>
                          </a:solidFill>
                        </a:defRPr>
                      </a:pPr>
                      <a:t>[CATEGORY NAME]</a:t>
                    </a:fld>
                    <a:r>
                      <a:rPr lang="en-GB" baseline="0" dirty="0">
                        <a:solidFill>
                          <a:srgbClr val="EA34C3"/>
                        </a:solidFill>
                      </a:rPr>
                      <a:t>
</a:t>
                    </a:r>
                    <a:fld id="{F4D94833-5B40-4862-B1AC-3816F8B858EE}" type="VALUE">
                      <a:rPr lang="en-GB" baseline="0">
                        <a:solidFill>
                          <a:srgbClr val="EA34C3"/>
                        </a:solidFill>
                      </a:rPr>
                      <a:pPr>
                        <a:defRPr>
                          <a:solidFill>
                            <a:schemeClr val="accent1"/>
                          </a:solidFill>
                        </a:defRPr>
                      </a:pPr>
                      <a:t>[VALUE]</a:t>
                    </a:fld>
                    <a:endParaRPr lang="en-GB" baseline="0" dirty="0">
                      <a:solidFill>
                        <a:srgbClr val="EA34C3"/>
                      </a:solidFill>
                    </a:endParaRPr>
                  </a:p>
                </c:rich>
              </c:tx>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B-53E6-4D0E-805A-4520FAE5D97A}"/>
                </c:ext>
              </c:extLst>
            </c:dLbl>
            <c:dLbl>
              <c:idx val="6"/>
              <c:layout>
                <c:manualLayout>
                  <c:x val="-1.3460244207287796E-2"/>
                  <c:y val="-3.2397408207343416E-2"/>
                </c:manualLayout>
              </c:layout>
              <c:tx>
                <c:rich>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fld id="{C2ED1AFA-16C8-45DC-8D03-DFF9306E825F}" type="CATEGORYNAME">
                      <a:rPr lang="en-GB">
                        <a:solidFill>
                          <a:schemeClr val="tx2">
                            <a:lumMod val="75000"/>
                          </a:schemeClr>
                        </a:solidFill>
                      </a:rPr>
                      <a:pPr>
                        <a:defRPr>
                          <a:solidFill>
                            <a:schemeClr val="accent1"/>
                          </a:solidFill>
                        </a:defRPr>
                      </a:pPr>
                      <a:t>[CATEGORY NAME]</a:t>
                    </a:fld>
                    <a:r>
                      <a:rPr lang="en-GB" baseline="0">
                        <a:solidFill>
                          <a:schemeClr val="tx2">
                            <a:lumMod val="75000"/>
                          </a:schemeClr>
                        </a:solidFill>
                      </a:rPr>
                      <a:t>
</a:t>
                    </a:r>
                    <a:fld id="{9B950705-273B-4A54-94D0-AD18FAB7A122}" type="VALUE">
                      <a:rPr lang="en-GB" baseline="0">
                        <a:solidFill>
                          <a:schemeClr val="tx2">
                            <a:lumMod val="75000"/>
                          </a:schemeClr>
                        </a:solidFill>
                      </a:rPr>
                      <a:pPr>
                        <a:defRPr>
                          <a:solidFill>
                            <a:schemeClr val="accent1"/>
                          </a:solidFill>
                        </a:defRPr>
                      </a:pPr>
                      <a:t>[VALUE]</a:t>
                    </a:fld>
                    <a:endParaRPr lang="en-GB" baseline="0">
                      <a:solidFill>
                        <a:schemeClr val="tx2">
                          <a:lumMod val="75000"/>
                        </a:schemeClr>
                      </a:solidFill>
                    </a:endParaRPr>
                  </a:p>
                  <a:p>
                    <a:pPr>
                      <a:defRPr>
                        <a:solidFill>
                          <a:schemeClr val="accent1"/>
                        </a:solidFill>
                      </a:defRPr>
                    </a:pPr>
                    <a:r>
                      <a:rPr lang="en-GB" baseline="0">
                        <a:solidFill>
                          <a:schemeClr val="tx2">
                            <a:lumMod val="75000"/>
                          </a:schemeClr>
                        </a:solidFill>
                      </a:rPr>
                      <a:t>(3)</a:t>
                    </a:r>
                  </a:p>
                </c:rich>
              </c:tx>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D-53E6-4D0E-805A-4520FAE5D97A}"/>
                </c:ext>
              </c:extLst>
            </c:dLbl>
            <c:dLbl>
              <c:idx val="7"/>
              <c:layout>
                <c:manualLayout>
                  <c:x val="7.6915681184501497E-2"/>
                  <c:y val="-8.6393088552915963E-3"/>
                </c:manualLayout>
              </c:layout>
              <c:tx>
                <c:rich>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r>
                      <a:rPr lang="en-GB">
                        <a:solidFill>
                          <a:schemeClr val="accent2">
                            <a:lumMod val="75000"/>
                          </a:schemeClr>
                        </a:solidFill>
                      </a:rPr>
                      <a:t>Swindon Borough Council</a:t>
                    </a:r>
                    <a:r>
                      <a:rPr lang="en-GB" baseline="0">
                        <a:solidFill>
                          <a:schemeClr val="accent2">
                            <a:lumMod val="75000"/>
                          </a:schemeClr>
                        </a:solidFill>
                      </a:rPr>
                      <a:t>
</a:t>
                    </a:r>
                    <a:fld id="{D2E878F8-C0AC-49DE-AF71-38CB83AB3D2E}" type="VALUE">
                      <a:rPr lang="en-GB" baseline="0">
                        <a:solidFill>
                          <a:schemeClr val="accent2">
                            <a:lumMod val="75000"/>
                          </a:schemeClr>
                        </a:solidFill>
                      </a:rPr>
                      <a:pPr>
                        <a:defRPr>
                          <a:solidFill>
                            <a:schemeClr val="accent1"/>
                          </a:solidFill>
                        </a:defRPr>
                      </a:pPr>
                      <a:t>[VALUE]</a:t>
                    </a:fld>
                    <a:endParaRPr lang="en-GB" baseline="0">
                      <a:solidFill>
                        <a:schemeClr val="accent2">
                          <a:lumMod val="75000"/>
                        </a:schemeClr>
                      </a:solidFill>
                    </a:endParaRPr>
                  </a:p>
                  <a:p>
                    <a:pPr>
                      <a:defRPr>
                        <a:solidFill>
                          <a:schemeClr val="accent1"/>
                        </a:solidFill>
                      </a:defRPr>
                    </a:pPr>
                    <a:r>
                      <a:rPr lang="en-GB" baseline="0">
                        <a:solidFill>
                          <a:schemeClr val="accent2">
                            <a:lumMod val="75000"/>
                          </a:schemeClr>
                        </a:solidFill>
                      </a:rPr>
                      <a:t>(3)</a:t>
                    </a:r>
                  </a:p>
                </c:rich>
              </c:tx>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F-53E6-4D0E-805A-4520FAE5D97A}"/>
                </c:ext>
              </c:extLst>
            </c:dLbl>
            <c:spPr>
              <a:noFill/>
              <a:ln>
                <a:noFill/>
              </a:ln>
              <a:effectLst/>
            </c:spPr>
            <c:dLblPos val="outEnd"/>
            <c:showLegendKey val="0"/>
            <c:showVal val="1"/>
            <c:showCatName val="1"/>
            <c:showSerName val="0"/>
            <c:showPercent val="0"/>
            <c:showBubbleSize val="0"/>
            <c:separator>
</c:separator>
            <c:showLeaderLines val="0"/>
            <c:extLst>
              <c:ext xmlns:c15="http://schemas.microsoft.com/office/drawing/2012/chart" uri="{CE6537A1-D6FC-4f65-9D91-7224C49458BB}"/>
            </c:extLst>
          </c:dLbls>
          <c:cat>
            <c:strRef>
              <c:f>'Question 1'!$B$4:$B$11</c:f>
              <c:strCache>
                <c:ptCount val="8"/>
                <c:pt idx="0">
                  <c:v>Wiltshire Health and Care</c:v>
                </c:pt>
                <c:pt idx="1">
                  <c:v>Royal United Hospitals Bath</c:v>
                </c:pt>
                <c:pt idx="2">
                  <c:v>Great Western Hospital, Swindon</c:v>
                </c:pt>
                <c:pt idx="3">
                  <c:v>Salisbury Hospital</c:v>
                </c:pt>
                <c:pt idx="4">
                  <c:v>Avon and Wiltshire Mental Health Partnership Trust</c:v>
                </c:pt>
                <c:pt idx="5">
                  <c:v>South Western Ambulance Service NHS Foundation Trust (SWASFT)</c:v>
                </c:pt>
                <c:pt idx="6">
                  <c:v>HCRG (formerly Virgin Care)</c:v>
                </c:pt>
                <c:pt idx="7">
                  <c:v>Other (please specify):</c:v>
                </c:pt>
              </c:strCache>
            </c:strRef>
          </c:cat>
          <c:val>
            <c:numRef>
              <c:f>'Question 1'!$D$4:$D$11</c:f>
              <c:numCache>
                <c:formatCode>0.0%</c:formatCode>
                <c:ptCount val="8"/>
                <c:pt idx="0">
                  <c:v>0.48623853211009177</c:v>
                </c:pt>
                <c:pt idx="1">
                  <c:v>0.11009174311926605</c:v>
                </c:pt>
                <c:pt idx="2">
                  <c:v>0.12844036697247707</c:v>
                </c:pt>
                <c:pt idx="3">
                  <c:v>0.19266055045871561</c:v>
                </c:pt>
                <c:pt idx="4">
                  <c:v>2.7522935779816512E-2</c:v>
                </c:pt>
                <c:pt idx="5">
                  <c:v>0</c:v>
                </c:pt>
                <c:pt idx="6">
                  <c:v>2.7522935779816512E-2</c:v>
                </c:pt>
                <c:pt idx="7">
                  <c:v>2.7522935779816512E-2</c:v>
                </c:pt>
              </c:numCache>
            </c:numRef>
          </c:val>
          <c:extLst>
            <c:ext xmlns:c15="http://schemas.microsoft.com/office/drawing/2012/chart" uri="{02D57815-91ED-43cb-92C2-25804820EDAC}">
              <c15:filteredSeriesTitle>
                <c15:tx>
                  <c:strRef>
                    <c:extLst>
                      <c:ext uri="{02D57815-91ED-43cb-92C2-25804820EDAC}">
                        <c15:formulaRef>
                          <c15:sqref>
              </c15:sqref>
                        </c15:formulaRef>
                      </c:ext>
                    </c:extLst>
                    <c:strCache>
                      <c:ptCount val="1"/>
                    </c:strCache>
                  </c:strRef>
                </c15:tx>
              </c15:filteredSeriesTitle>
            </c:ext>
            <c:ext xmlns:c16="http://schemas.microsoft.com/office/drawing/2014/chart" uri="{C3380CC4-5D6E-409C-BE32-E72D297353CC}">
              <c16:uniqueId val="{00000010-53E6-4D0E-805A-4520FAE5D97A}"/>
            </c:ext>
          </c:extLst>
        </c:ser>
        <c:dLbls>
          <c:dLblPos val="outEnd"/>
          <c:showLegendKey val="0"/>
          <c:showVal val="1"/>
          <c:showCatName val="0"/>
          <c:showSerName val="0"/>
          <c:showPercent val="0"/>
          <c:showBubbleSize val="0"/>
          <c:separator>
</c:separator>
          <c:showLeaderLines val="0"/>
        </c:dLbls>
        <c:firstSliceAng val="0"/>
      </c:pieChart>
      <c:spPr>
        <a:noFill/>
        <a:ln>
          <a:noFill/>
        </a:ln>
        <a:effectLst/>
      </c:spPr>
    </c:plotArea>
    <c:plotVisOnly val="1"/>
    <c:dispBlanksAs val="zero"/>
    <c:showDLblsOverMax val="1"/>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r>
              <a:rPr lang="en-GB"/>
              <a:t>What is your current banding?</a:t>
            </a:r>
          </a:p>
        </c:rich>
      </c:tx>
      <c:overlay val="0"/>
      <c:spPr>
        <a:noFill/>
        <a:ln>
          <a:noFill/>
        </a:ln>
        <a:effectLst/>
      </c:spPr>
      <c:txPr>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21969922406690348"/>
          <c:y val="0.20496555118110235"/>
          <c:w val="0.51460706880785168"/>
          <c:h val="0.731667489111545"/>
        </c:manualLayout>
      </c:layout>
      <c:pieChart>
        <c:varyColors val="1"/>
        <c:ser>
          <c:idx val="0"/>
          <c:order val="0"/>
          <c:dPt>
            <c:idx val="0"/>
            <c:bubble3D val="0"/>
            <c:spPr>
              <a:solidFill>
                <a:schemeClr val="accent1"/>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B29F-4C8C-8DC9-E6DE245BEED0}"/>
              </c:ext>
            </c:extLst>
          </c:dPt>
          <c:dPt>
            <c:idx val="1"/>
            <c:bubble3D val="0"/>
            <c:spPr>
              <a:solidFill>
                <a:schemeClr val="accent2"/>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B29F-4C8C-8DC9-E6DE245BEED0}"/>
              </c:ext>
            </c:extLst>
          </c:dPt>
          <c:dPt>
            <c:idx val="2"/>
            <c:bubble3D val="0"/>
            <c:spPr>
              <a:solidFill>
                <a:schemeClr val="accent3"/>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5-B29F-4C8C-8DC9-E6DE245BEED0}"/>
              </c:ext>
            </c:extLst>
          </c:dPt>
          <c:dPt>
            <c:idx val="3"/>
            <c:bubble3D val="0"/>
            <c:spPr>
              <a:solidFill>
                <a:schemeClr val="accent4"/>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7-B29F-4C8C-8DC9-E6DE245BEED0}"/>
              </c:ext>
            </c:extLst>
          </c:dPt>
          <c:dPt>
            <c:idx val="4"/>
            <c:bubble3D val="0"/>
            <c:spPr>
              <a:solidFill>
                <a:schemeClr val="accent5"/>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9-B29F-4C8C-8DC9-E6DE245BEED0}"/>
              </c:ext>
            </c:extLst>
          </c:dPt>
          <c:dLbls>
            <c:dLbl>
              <c:idx val="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en-US"/>
                </a:p>
              </c:txPr>
              <c:dLblPos val="outEnd"/>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29F-4C8C-8DC9-E6DE245BEED0}"/>
                </c:ext>
              </c:extLst>
            </c:dLbl>
            <c:dLbl>
              <c:idx val="1"/>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endParaRPr lang="en-US"/>
                </a:p>
              </c:txPr>
              <c:dLblPos val="outEnd"/>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3-B29F-4C8C-8DC9-E6DE245BEED0}"/>
                </c:ext>
              </c:extLst>
            </c:dLbl>
            <c:dLbl>
              <c:idx val="2"/>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3"/>
                      </a:solidFill>
                      <a:latin typeface="+mn-lt"/>
                      <a:ea typeface="+mn-ea"/>
                      <a:cs typeface="+mn-cs"/>
                    </a:defRPr>
                  </a:pPr>
                  <a:endParaRPr lang="en-US"/>
                </a:p>
              </c:txPr>
              <c:dLblPos val="outEnd"/>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5-B29F-4C8C-8DC9-E6DE245BEED0}"/>
                </c:ext>
              </c:extLst>
            </c:dLbl>
            <c:dLbl>
              <c:idx val="3"/>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4"/>
                      </a:solidFill>
                      <a:latin typeface="+mn-lt"/>
                      <a:ea typeface="+mn-ea"/>
                      <a:cs typeface="+mn-cs"/>
                    </a:defRPr>
                  </a:pPr>
                  <a:endParaRPr lang="en-US"/>
                </a:p>
              </c:txPr>
              <c:dLblPos val="outEnd"/>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7-B29F-4C8C-8DC9-E6DE245BEED0}"/>
                </c:ext>
              </c:extLst>
            </c:dLbl>
            <c:dLbl>
              <c:idx val="4"/>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5"/>
                      </a:solidFill>
                      <a:latin typeface="+mn-lt"/>
                      <a:ea typeface="+mn-ea"/>
                      <a:cs typeface="+mn-cs"/>
                    </a:defRPr>
                  </a:pPr>
                  <a:endParaRPr lang="en-US"/>
                </a:p>
              </c:txPr>
              <c:dLblPos val="outEnd"/>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9-B29F-4C8C-8DC9-E6DE245BEED0}"/>
                </c:ext>
              </c:extLst>
            </c:dLbl>
            <c:spPr>
              <a:noFill/>
              <a:ln>
                <a:noFill/>
              </a:ln>
              <a:effectLst/>
            </c:spPr>
            <c:dLblPos val="outEnd"/>
            <c:showLegendKey val="0"/>
            <c:showVal val="1"/>
            <c:showCatName val="1"/>
            <c:showSerName val="0"/>
            <c:showPercent val="0"/>
            <c:showBubbleSize val="0"/>
            <c:separator>
</c:separator>
            <c:showLeaderLines val="0"/>
            <c:extLst>
              <c:ext xmlns:c15="http://schemas.microsoft.com/office/drawing/2012/chart" uri="{CE6537A1-D6FC-4f65-9D91-7224C49458BB}"/>
            </c:extLst>
          </c:dLbls>
          <c:cat>
            <c:strRef>
              <c:f>'Question 2'!$B$4:$B$8</c:f>
              <c:strCache>
                <c:ptCount val="5"/>
                <c:pt idx="0">
                  <c:v>2</c:v>
                </c:pt>
                <c:pt idx="1">
                  <c:v>3</c:v>
                </c:pt>
                <c:pt idx="2">
                  <c:v>4</c:v>
                </c:pt>
                <c:pt idx="3">
                  <c:v>5</c:v>
                </c:pt>
                <c:pt idx="4">
                  <c:v>Other (please specify):</c:v>
                </c:pt>
              </c:strCache>
            </c:strRef>
          </c:cat>
          <c:val>
            <c:numRef>
              <c:f>'Question 2'!$D$4:$D$8</c:f>
              <c:numCache>
                <c:formatCode>0.0%</c:formatCode>
                <c:ptCount val="5"/>
                <c:pt idx="0">
                  <c:v>0.10091743119266056</c:v>
                </c:pt>
                <c:pt idx="1">
                  <c:v>0.47706422018348627</c:v>
                </c:pt>
                <c:pt idx="2">
                  <c:v>0.31192660550458717</c:v>
                </c:pt>
                <c:pt idx="3">
                  <c:v>0.11009174311926605</c:v>
                </c:pt>
                <c:pt idx="4">
                  <c:v>0</c:v>
                </c:pt>
              </c:numCache>
            </c:numRef>
          </c:val>
          <c:extLst>
            <c:ext xmlns:c15="http://schemas.microsoft.com/office/drawing/2012/chart" uri="{02D57815-91ED-43cb-92C2-25804820EDAC}">
              <c15:filteredSeriesTitle>
                <c15:tx>
                  <c:strRef>
                    <c:extLst>
                      <c:ext uri="{02D57815-91ED-43cb-92C2-25804820EDAC}">
                        <c15:formulaRef>
                          <c15:sqref>
              </c15:sqref>
                        </c15:formulaRef>
                      </c:ext>
                    </c:extLst>
                    <c:strCache>
                      <c:ptCount val="1"/>
                    </c:strCache>
                  </c:strRef>
                </c15:tx>
              </c15:filteredSeriesTitle>
            </c:ext>
            <c:ext xmlns:c16="http://schemas.microsoft.com/office/drawing/2014/chart" uri="{C3380CC4-5D6E-409C-BE32-E72D297353CC}">
              <c16:uniqueId val="{0000000A-B29F-4C8C-8DC9-E6DE245BEED0}"/>
            </c:ext>
          </c:extLst>
        </c:ser>
        <c:dLbls>
          <c:dLblPos val="outEnd"/>
          <c:showLegendKey val="0"/>
          <c:showVal val="1"/>
          <c:showCatName val="0"/>
          <c:showSerName val="0"/>
          <c:showPercent val="0"/>
          <c:showBubbleSize val="0"/>
          <c:separator>
</c:separator>
          <c:showLeaderLines val="0"/>
        </c:dLbls>
        <c:firstSliceAng val="0"/>
      </c:pieChart>
      <c:spPr>
        <a:noFill/>
        <a:ln>
          <a:noFill/>
        </a:ln>
        <a:effectLst/>
      </c:spPr>
    </c:plotArea>
    <c:plotVisOnly val="1"/>
    <c:dispBlanksAs val="zero"/>
    <c:showDLblsOverMax val="1"/>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r>
              <a:rPr lang="en-GB" sz="1400" dirty="0"/>
              <a:t>Do you have knowledge and understanding of the local support and training resources available to enhance digital health literacy for both professionals and for the public?</a:t>
            </a:r>
          </a:p>
        </c:rich>
      </c:tx>
      <c:layout>
        <c:manualLayout>
          <c:xMode val="edge"/>
          <c:yMode val="edge"/>
          <c:x val="0.10089265181033963"/>
          <c:y val="3.3382915652885314E-2"/>
        </c:manualLayout>
      </c:layout>
      <c:overlay val="0"/>
      <c:spPr>
        <a:noFill/>
        <a:ln>
          <a:noFill/>
        </a:ln>
        <a:effectLst/>
      </c:spPr>
      <c:txPr>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22417764123174266"/>
          <c:y val="0.33258092738407696"/>
          <c:w val="0.57113087044986077"/>
          <c:h val="0.65131962671332755"/>
        </c:manualLayout>
      </c:layout>
      <c:pieChart>
        <c:varyColors val="1"/>
        <c:ser>
          <c:idx val="0"/>
          <c:order val="0"/>
          <c:explosion val="1"/>
          <c:dPt>
            <c:idx val="0"/>
            <c:bubble3D val="0"/>
            <c:spPr>
              <a:solidFill>
                <a:schemeClr val="accent1"/>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D6A4-4B0F-B266-639548650D18}"/>
              </c:ext>
            </c:extLst>
          </c:dPt>
          <c:dPt>
            <c:idx val="1"/>
            <c:bubble3D val="0"/>
            <c:spPr>
              <a:solidFill>
                <a:schemeClr val="accent2"/>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D6A4-4B0F-B266-639548650D18}"/>
              </c:ext>
            </c:extLst>
          </c:dPt>
          <c:dPt>
            <c:idx val="2"/>
            <c:bubble3D val="0"/>
            <c:spPr>
              <a:solidFill>
                <a:schemeClr val="accent3"/>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5-D6A4-4B0F-B266-639548650D18}"/>
              </c:ext>
            </c:extLst>
          </c:dPt>
          <c:dPt>
            <c:idx val="3"/>
            <c:bubble3D val="0"/>
            <c:spPr>
              <a:solidFill>
                <a:schemeClr val="accent4"/>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7-D6A4-4B0F-B266-639548650D18}"/>
              </c:ext>
            </c:extLst>
          </c:dPt>
          <c:dPt>
            <c:idx val="4"/>
            <c:bubble3D val="0"/>
            <c:spPr>
              <a:solidFill>
                <a:schemeClr val="accent5"/>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9-D6A4-4B0F-B266-639548650D18}"/>
              </c:ext>
            </c:extLst>
          </c:dPt>
          <c:dPt>
            <c:idx val="5"/>
            <c:bubble3D val="0"/>
            <c:spPr>
              <a:solidFill>
                <a:schemeClr val="accent6"/>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B-D6A4-4B0F-B266-639548650D18}"/>
              </c:ext>
            </c:extLst>
          </c:dPt>
          <c:dLbls>
            <c:dLbl>
              <c:idx val="0"/>
              <c:layout>
                <c:manualLayout>
                  <c:x val="1.6571062293167613E-2"/>
                  <c:y val="5.2046257268489778E-2"/>
                </c:manualLayout>
              </c:layout>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15:layout>
                    <c:manualLayout>
                      <c:w val="0.20543974477954452"/>
                      <c:h val="0.21038253771418425"/>
                    </c:manualLayout>
                  </c15:layout>
                </c:ext>
                <c:ext xmlns:c16="http://schemas.microsoft.com/office/drawing/2014/chart" uri="{C3380CC4-5D6E-409C-BE32-E72D297353CC}">
                  <c16:uniqueId val="{00000001-D6A4-4B0F-B266-639548650D18}"/>
                </c:ext>
              </c:extLst>
            </c:dLbl>
            <c:dLbl>
              <c:idx val="1"/>
              <c:layout>
                <c:manualLayout>
                  <c:x val="-3.8420725571138951E-2"/>
                  <c:y val="9.6809984867273699E-3"/>
                </c:manualLayout>
              </c:layout>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endParaRPr lang="en-US"/>
                </a:p>
              </c:txPr>
              <c:dLblPos val="bestFit"/>
              <c:showLegendKey val="0"/>
              <c:showVal val="1"/>
              <c:showCatName val="1"/>
              <c:showSerName val="0"/>
              <c:showPercent val="0"/>
              <c:showBubbleSize val="0"/>
              <c:separator>
</c:separator>
              <c:extLst>
                <c:ext xmlns:c15="http://schemas.microsoft.com/office/drawing/2012/chart" uri="{CE6537A1-D6FC-4f65-9D91-7224C49458BB}">
                  <c15:layout>
                    <c:manualLayout>
                      <c:w val="0.21560713534284648"/>
                      <c:h val="0.21038253771418425"/>
                    </c:manualLayout>
                  </c15:layout>
                </c:ext>
                <c:ext xmlns:c16="http://schemas.microsoft.com/office/drawing/2014/chart" uri="{C3380CC4-5D6E-409C-BE32-E72D297353CC}">
                  <c16:uniqueId val="{00000003-D6A4-4B0F-B266-639548650D18}"/>
                </c:ext>
              </c:extLst>
            </c:dLbl>
            <c:dLbl>
              <c:idx val="2"/>
              <c:layout>
                <c:manualLayout>
                  <c:x val="1.6277072728369951E-2"/>
                  <c:y val="-3.3517850393951908E-2"/>
                </c:manualLayout>
              </c:layout>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3"/>
                      </a:solidFill>
                      <a:latin typeface="+mn-lt"/>
                      <a:ea typeface="+mn-ea"/>
                      <a:cs typeface="+mn-cs"/>
                    </a:defRPr>
                  </a:pPr>
                  <a:endParaRPr lang="en-US"/>
                </a:p>
              </c:txPr>
              <c:dLblPos val="bestFit"/>
              <c:showLegendKey val="0"/>
              <c:showVal val="1"/>
              <c:showCatName val="1"/>
              <c:showSerName val="0"/>
              <c:showPercent val="0"/>
              <c:showBubbleSize val="0"/>
              <c:separator>
</c:separator>
              <c:extLst>
                <c:ext xmlns:c15="http://schemas.microsoft.com/office/drawing/2012/chart" uri="{CE6537A1-D6FC-4f65-9D91-7224C49458BB}">
                  <c15:layout>
                    <c:manualLayout>
                      <c:w val="0.23858186936587955"/>
                      <c:h val="0.21038253771418425"/>
                    </c:manualLayout>
                  </c15:layout>
                </c:ext>
                <c:ext xmlns:c16="http://schemas.microsoft.com/office/drawing/2014/chart" uri="{C3380CC4-5D6E-409C-BE32-E72D297353CC}">
                  <c16:uniqueId val="{00000005-D6A4-4B0F-B266-639548650D18}"/>
                </c:ext>
              </c:extLst>
            </c:dLbl>
            <c:dLbl>
              <c:idx val="3"/>
              <c:layout>
                <c:manualLayout>
                  <c:x val="-2.4856593439751294E-2"/>
                  <c:y val="6.7467370533227489E-2"/>
                </c:manualLayout>
              </c:layout>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4"/>
                      </a:solidFill>
                      <a:latin typeface="+mn-lt"/>
                      <a:ea typeface="+mn-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15:layout>
                    <c:manualLayout>
                      <c:w val="0.21372527592612831"/>
                      <c:h val="0.21038253771418425"/>
                    </c:manualLayout>
                  </c15:layout>
                </c:ext>
                <c:ext xmlns:c16="http://schemas.microsoft.com/office/drawing/2014/chart" uri="{C3380CC4-5D6E-409C-BE32-E72D297353CC}">
                  <c16:uniqueId val="{00000007-D6A4-4B0F-B266-639548650D18}"/>
                </c:ext>
              </c:extLst>
            </c:dLbl>
            <c:dLbl>
              <c:idx val="4"/>
              <c:layout>
                <c:manualLayout>
                  <c:x val="-4.0289455356807918E-2"/>
                  <c:y val="5.4798076003624565E-3"/>
                </c:manualLayout>
              </c:layout>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5"/>
                      </a:solidFill>
                      <a:latin typeface="+mn-lt"/>
                      <a:ea typeface="+mn-ea"/>
                      <a:cs typeface="+mn-cs"/>
                    </a:defRPr>
                  </a:pPr>
                  <a:endParaRPr lang="en-US"/>
                </a:p>
              </c:txPr>
              <c:dLblPos val="bestFit"/>
              <c:showLegendKey val="0"/>
              <c:showVal val="1"/>
              <c:showCatName val="1"/>
              <c:showSerName val="0"/>
              <c:showPercent val="0"/>
              <c:showBubbleSize val="0"/>
              <c:separator>
</c:separator>
              <c:extLst>
                <c:ext xmlns:c15="http://schemas.microsoft.com/office/drawing/2012/chart" uri="{CE6537A1-D6FC-4f65-9D91-7224C49458BB}">
                  <c15:layout>
                    <c:manualLayout>
                      <c:w val="0.22822495543264984"/>
                      <c:h val="0.21038253771418425"/>
                    </c:manualLayout>
                  </c15:layout>
                </c:ext>
                <c:ext xmlns:c16="http://schemas.microsoft.com/office/drawing/2014/chart" uri="{C3380CC4-5D6E-409C-BE32-E72D297353CC}">
                  <c16:uniqueId val="{00000009-D6A4-4B0F-B266-639548650D18}"/>
                </c:ext>
              </c:extLst>
            </c:dLbl>
            <c:dLbl>
              <c:idx val="5"/>
              <c:layout>
                <c:manualLayout>
                  <c:x val="7.738262028291501E-2"/>
                  <c:y val="-4.2895739006764952E-2"/>
                </c:manualLayout>
              </c:layout>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6"/>
                      </a:solidFill>
                      <a:latin typeface="+mn-lt"/>
                      <a:ea typeface="+mn-ea"/>
                      <a:cs typeface="+mn-cs"/>
                    </a:defRPr>
                  </a:pPr>
                  <a:endParaRPr lang="en-US"/>
                </a:p>
              </c:txPr>
              <c:dLblPos val="bestFi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B-D6A4-4B0F-B266-639548650D18}"/>
                </c:ext>
              </c:extLst>
            </c:dLbl>
            <c:spPr>
              <a:noFill/>
              <a:ln>
                <a:noFill/>
              </a:ln>
              <a:effectLst/>
            </c:spPr>
            <c:dLblPos val="outEnd"/>
            <c:showLegendKey val="0"/>
            <c:showVal val="1"/>
            <c:showCatName val="1"/>
            <c:showSerName val="0"/>
            <c:showPercent val="0"/>
            <c:showBubbleSize val="0"/>
            <c:separator>
</c:separator>
            <c:showLeaderLines val="0"/>
            <c:extLst>
              <c:ext xmlns:c15="http://schemas.microsoft.com/office/drawing/2012/chart" uri="{CE6537A1-D6FC-4f65-9D91-7224C49458BB}"/>
            </c:extLst>
          </c:dLbls>
          <c:cat>
            <c:strRef>
              <c:f>'Question 13'!$B$4:$B$9</c:f>
              <c:strCache>
                <c:ptCount val="6"/>
                <c:pt idx="0">
                  <c:v>1 - No knowledge and understanding</c:v>
                </c:pt>
                <c:pt idx="1">
                  <c:v>2 - Limited knowledge and understanding</c:v>
                </c:pt>
                <c:pt idx="2">
                  <c:v>3 - Average knowledge and understanding</c:v>
                </c:pt>
                <c:pt idx="3">
                  <c:v>4 - Good knowledge and understanding</c:v>
                </c:pt>
                <c:pt idx="4">
                  <c:v>5 - Excellent knowledge and understanding</c:v>
                </c:pt>
                <c:pt idx="5">
                  <c:v>N/A (please explain):</c:v>
                </c:pt>
              </c:strCache>
            </c:strRef>
          </c:cat>
          <c:val>
            <c:numRef>
              <c:f>'Question 13'!$D$4:$D$9</c:f>
              <c:numCache>
                <c:formatCode>0.0%</c:formatCode>
                <c:ptCount val="6"/>
                <c:pt idx="0">
                  <c:v>0.14953271028037382</c:v>
                </c:pt>
                <c:pt idx="1">
                  <c:v>0.3644859813084112</c:v>
                </c:pt>
                <c:pt idx="2">
                  <c:v>0.27102803738317754</c:v>
                </c:pt>
                <c:pt idx="3">
                  <c:v>0.17757009345794394</c:v>
                </c:pt>
                <c:pt idx="4">
                  <c:v>2.8037383177570093E-2</c:v>
                </c:pt>
                <c:pt idx="5">
                  <c:v>9.3457943925233638E-3</c:v>
                </c:pt>
              </c:numCache>
            </c:numRef>
          </c:val>
          <c:extLst>
            <c:ext xmlns:c15="http://schemas.microsoft.com/office/drawing/2012/chart" uri="{02D57815-91ED-43cb-92C2-25804820EDAC}">
              <c15:filteredSeriesTitle>
                <c15:tx>
                  <c:strRef>
                    <c:extLst>
                      <c:ext uri="{02D57815-91ED-43cb-92C2-25804820EDAC}">
                        <c15:formulaRef>
                          <c15:sqref>
              </c15:sqref>
                        </c15:formulaRef>
                      </c:ext>
                    </c:extLst>
                    <c:strCache>
                      <c:ptCount val="1"/>
                    </c:strCache>
                  </c:strRef>
                </c15:tx>
              </c15:filteredSeriesTitle>
            </c:ext>
            <c:ext xmlns:c16="http://schemas.microsoft.com/office/drawing/2014/chart" uri="{C3380CC4-5D6E-409C-BE32-E72D297353CC}">
              <c16:uniqueId val="{0000000C-D6A4-4B0F-B266-639548650D18}"/>
            </c:ext>
          </c:extLst>
        </c:ser>
        <c:dLbls>
          <c:dLblPos val="outEnd"/>
          <c:showLegendKey val="0"/>
          <c:showVal val="1"/>
          <c:showCatName val="0"/>
          <c:showSerName val="0"/>
          <c:showPercent val="0"/>
          <c:showBubbleSize val="0"/>
          <c:separator>
</c:separator>
          <c:showLeaderLines val="0"/>
        </c:dLbls>
        <c:firstSliceAng val="0"/>
      </c:pieChart>
      <c:spPr>
        <a:noFill/>
        <a:ln>
          <a:noFill/>
        </a:ln>
        <a:effectLst/>
      </c:spPr>
    </c:plotArea>
    <c:plotVisOnly val="1"/>
    <c:dispBlanksAs val="zero"/>
    <c:showDLblsOverMax val="1"/>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r>
              <a:rPr lang="en-GB" sz="1800" dirty="0"/>
              <a:t>Do you have knowledge of, and the ability to demonstrate, simple computer skills?</a:t>
            </a:r>
            <a:r>
              <a:rPr lang="en-GB" sz="1200" dirty="0"/>
              <a:t>
For example familiarity with basic computer functions (email, web-based systems, video communication software, Microsoft Office) and practical use of appropriate digital dev</a:t>
            </a:r>
          </a:p>
        </c:rich>
      </c:tx>
      <c:layout>
        <c:manualLayout>
          <c:xMode val="edge"/>
          <c:yMode val="edge"/>
          <c:x val="0.10103505582818015"/>
          <c:y val="7.9950795636323339E-3"/>
        </c:manualLayout>
      </c:layout>
      <c:overlay val="0"/>
      <c:spPr>
        <a:noFill/>
        <a:ln>
          <a:noFill/>
        </a:ln>
        <a:effectLst/>
      </c:spPr>
      <c:txPr>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2676567786251709"/>
          <c:y val="0.38593237122393687"/>
          <c:w val="0.46895174602769935"/>
          <c:h val="0.55594656364887063"/>
        </c:manualLayout>
      </c:layout>
      <c:pieChart>
        <c:varyColors val="1"/>
        <c:ser>
          <c:idx val="0"/>
          <c:order val="0"/>
          <c:dPt>
            <c:idx val="0"/>
            <c:bubble3D val="0"/>
            <c:spPr>
              <a:solidFill>
                <a:schemeClr val="accent1"/>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3B47-4469-8DF2-B8E455AA12A1}"/>
              </c:ext>
            </c:extLst>
          </c:dPt>
          <c:dPt>
            <c:idx val="1"/>
            <c:bubble3D val="0"/>
            <c:spPr>
              <a:solidFill>
                <a:schemeClr val="accent2"/>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3B47-4469-8DF2-B8E455AA12A1}"/>
              </c:ext>
            </c:extLst>
          </c:dPt>
          <c:dPt>
            <c:idx val="2"/>
            <c:bubble3D val="0"/>
            <c:spPr>
              <a:solidFill>
                <a:schemeClr val="accent3"/>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5-3B47-4469-8DF2-B8E455AA12A1}"/>
              </c:ext>
            </c:extLst>
          </c:dPt>
          <c:dPt>
            <c:idx val="3"/>
            <c:bubble3D val="0"/>
            <c:spPr>
              <a:solidFill>
                <a:schemeClr val="accent4"/>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7-3B47-4469-8DF2-B8E455AA12A1}"/>
              </c:ext>
            </c:extLst>
          </c:dPt>
          <c:dPt>
            <c:idx val="4"/>
            <c:bubble3D val="0"/>
            <c:spPr>
              <a:solidFill>
                <a:schemeClr val="accent5"/>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9-3B47-4469-8DF2-B8E455AA12A1}"/>
              </c:ext>
            </c:extLst>
          </c:dPt>
          <c:dPt>
            <c:idx val="5"/>
            <c:bubble3D val="0"/>
            <c:spPr>
              <a:solidFill>
                <a:schemeClr val="accent6"/>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B-3B47-4469-8DF2-B8E455AA12A1}"/>
              </c:ext>
            </c:extLst>
          </c:dPt>
          <c:dLbls>
            <c:dLbl>
              <c:idx val="0"/>
              <c:layout>
                <c:manualLayout>
                  <c:x val="0.37102006078293492"/>
                  <c:y val="0.41794717441530749"/>
                </c:manualLayout>
              </c:layout>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en-US"/>
                </a:p>
              </c:txPr>
              <c:dLblPos val="bestFi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1-3B47-4469-8DF2-B8E455AA12A1}"/>
                </c:ext>
              </c:extLst>
            </c:dLbl>
            <c:dLbl>
              <c:idx val="1"/>
              <c:layout>
                <c:manualLayout>
                  <c:x val="-2.4283137559831542E-2"/>
                  <c:y val="1.3434344289149401E-2"/>
                </c:manualLayout>
              </c:layout>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endParaRPr lang="en-US"/>
                </a:p>
              </c:txPr>
              <c:dLblPos val="bestFi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3-3B47-4469-8DF2-B8E455AA12A1}"/>
                </c:ext>
              </c:extLst>
            </c:dLbl>
            <c:dLbl>
              <c:idx val="2"/>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3"/>
                      </a:solidFill>
                      <a:latin typeface="+mn-lt"/>
                      <a:ea typeface="+mn-ea"/>
                      <a:cs typeface="+mn-cs"/>
                    </a:defRPr>
                  </a:pPr>
                  <a:endParaRPr lang="en-US"/>
                </a:p>
              </c:txPr>
              <c:dLblPos val="outEnd"/>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5-3B47-4469-8DF2-B8E455AA12A1}"/>
                </c:ext>
              </c:extLst>
            </c:dLbl>
            <c:dLbl>
              <c:idx val="3"/>
              <c:layout>
                <c:manualLayout>
                  <c:x val="-8.2141538070815784E-2"/>
                  <c:y val="-8.6780135941533929E-2"/>
                </c:manualLayout>
              </c:layout>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4"/>
                      </a:solidFill>
                      <a:latin typeface="+mn-lt"/>
                      <a:ea typeface="+mn-ea"/>
                      <a:cs typeface="+mn-cs"/>
                    </a:defRPr>
                  </a:pPr>
                  <a:endParaRPr lang="en-US"/>
                </a:p>
              </c:txPr>
              <c:dLblPos val="bestFi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7-3B47-4469-8DF2-B8E455AA12A1}"/>
                </c:ext>
              </c:extLst>
            </c:dLbl>
            <c:dLbl>
              <c:idx val="4"/>
              <c:layout>
                <c:manualLayout>
                  <c:x val="3.7234144258408278E-2"/>
                  <c:y val="1.9191920413070503E-2"/>
                </c:manualLayout>
              </c:layout>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5"/>
                      </a:solidFill>
                      <a:latin typeface="+mn-lt"/>
                      <a:ea typeface="+mn-ea"/>
                      <a:cs typeface="+mn-cs"/>
                    </a:defRPr>
                  </a:pPr>
                  <a:endParaRPr lang="en-US"/>
                </a:p>
              </c:txPr>
              <c:dLblPos val="bestFi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9-3B47-4469-8DF2-B8E455AA12A1}"/>
                </c:ext>
              </c:extLst>
            </c:dLbl>
            <c:dLbl>
              <c:idx val="5"/>
              <c:layout>
                <c:manualLayout>
                  <c:x val="0.37234144258408275"/>
                  <c:y val="0.54696973177251118"/>
                </c:manualLayout>
              </c:layout>
              <c:tx>
                <c:rich>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fld id="{B0F6BC7E-5F4F-497E-A164-989793542B63}" type="CATEGORYNAME">
                      <a:rPr lang="en-GB">
                        <a:solidFill>
                          <a:srgbClr val="EA34C3"/>
                        </a:solidFill>
                      </a:rPr>
                      <a:pPr>
                        <a:defRPr>
                          <a:solidFill>
                            <a:schemeClr val="accent1"/>
                          </a:solidFill>
                        </a:defRPr>
                      </a:pPr>
                      <a:t>[CATEGORY NAME]</a:t>
                    </a:fld>
                    <a:r>
                      <a:rPr lang="en-GB" baseline="0" dirty="0">
                        <a:solidFill>
                          <a:srgbClr val="EA34C3"/>
                        </a:solidFill>
                      </a:rPr>
                      <a:t>
</a:t>
                    </a:r>
                    <a:fld id="{AB8B50E9-34CB-4C2C-883F-F3A95A274CFA}" type="VALUE">
                      <a:rPr lang="en-GB" baseline="0">
                        <a:solidFill>
                          <a:srgbClr val="EA34C3"/>
                        </a:solidFill>
                      </a:rPr>
                      <a:pPr>
                        <a:defRPr>
                          <a:solidFill>
                            <a:schemeClr val="accent1"/>
                          </a:solidFill>
                        </a:defRPr>
                      </a:pPr>
                      <a:t>[VALUE]</a:t>
                    </a:fld>
                    <a:endParaRPr lang="en-GB" baseline="0" dirty="0">
                      <a:solidFill>
                        <a:srgbClr val="EA34C3"/>
                      </a:solidFill>
                    </a:endParaRPr>
                  </a:p>
                </c:rich>
              </c:tx>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en-US"/>
                </a:p>
              </c:txPr>
              <c:dLblPos val="bestFit"/>
              <c:showLegendKey val="0"/>
              <c:showVal val="1"/>
              <c:showCatName val="1"/>
              <c:showSerName val="0"/>
              <c:showPercent val="0"/>
              <c:showBubbleSize val="0"/>
              <c:separator>
</c:separator>
              <c:extLst>
                <c:ext xmlns:c15="http://schemas.microsoft.com/office/drawing/2012/chart" uri="{CE6537A1-D6FC-4f65-9D91-7224C49458BB}">
                  <c15:dlblFieldTable/>
                  <c15:showDataLabelsRange val="0"/>
                </c:ext>
                <c:ext xmlns:c16="http://schemas.microsoft.com/office/drawing/2014/chart" uri="{C3380CC4-5D6E-409C-BE32-E72D297353CC}">
                  <c16:uniqueId val="{0000000B-3B47-4469-8DF2-B8E455AA12A1}"/>
                </c:ext>
              </c:extLst>
            </c:dLbl>
            <c:spPr>
              <a:noFill/>
              <a:ln>
                <a:noFill/>
              </a:ln>
              <a:effectLst/>
            </c:spPr>
            <c:dLblPos val="outEnd"/>
            <c:showLegendKey val="0"/>
            <c:showVal val="1"/>
            <c:showCatName val="1"/>
            <c:showSerName val="0"/>
            <c:showPercent val="0"/>
            <c:showBubbleSize val="0"/>
            <c:separator>
</c:separator>
            <c:showLeaderLines val="0"/>
            <c:extLst>
              <c:ext xmlns:c15="http://schemas.microsoft.com/office/drawing/2012/chart" uri="{CE6537A1-D6FC-4f65-9D91-7224C49458BB}"/>
            </c:extLst>
          </c:dLbls>
          <c:cat>
            <c:strRef>
              <c:f>'Question 9'!$B$4:$B$9</c:f>
              <c:strCache>
                <c:ptCount val="6"/>
                <c:pt idx="0">
                  <c:v>1 - No knowledge and ability</c:v>
                </c:pt>
                <c:pt idx="1">
                  <c:v>2 - Limited knowledge and ability</c:v>
                </c:pt>
                <c:pt idx="2">
                  <c:v>3 - Average knowledge and ability</c:v>
                </c:pt>
                <c:pt idx="3">
                  <c:v>4 - Good knowledge and ability</c:v>
                </c:pt>
                <c:pt idx="4">
                  <c:v>5 - Excellent knowledge and ability</c:v>
                </c:pt>
                <c:pt idx="5">
                  <c:v>N/A (please explain):</c:v>
                </c:pt>
              </c:strCache>
            </c:strRef>
          </c:cat>
          <c:val>
            <c:numRef>
              <c:f>'Question 9'!$D$4:$D$9</c:f>
              <c:numCache>
                <c:formatCode>0.0%</c:formatCode>
                <c:ptCount val="6"/>
                <c:pt idx="0">
                  <c:v>0</c:v>
                </c:pt>
                <c:pt idx="1">
                  <c:v>7.3394495412844041E-2</c:v>
                </c:pt>
                <c:pt idx="2">
                  <c:v>0.26605504587155965</c:v>
                </c:pt>
                <c:pt idx="3">
                  <c:v>0.51376146788990829</c:v>
                </c:pt>
                <c:pt idx="4">
                  <c:v>0.14678899082568808</c:v>
                </c:pt>
                <c:pt idx="5">
                  <c:v>0</c:v>
                </c:pt>
              </c:numCache>
            </c:numRef>
          </c:val>
          <c:extLst>
            <c:ext xmlns:c15="http://schemas.microsoft.com/office/drawing/2012/chart" uri="{02D57815-91ED-43cb-92C2-25804820EDAC}">
              <c15:filteredSeriesTitle>
                <c15:tx>
                  <c:strRef>
                    <c:extLst>
                      <c:ext uri="{02D57815-91ED-43cb-92C2-25804820EDAC}">
                        <c15:formulaRef>
                          <c15:sqref>
              </c15:sqref>
                        </c15:formulaRef>
                      </c:ext>
                    </c:extLst>
                    <c:strCache>
                      <c:ptCount val="1"/>
                    </c:strCache>
                  </c:strRef>
                </c15:tx>
              </c15:filteredSeriesTitle>
            </c:ext>
            <c:ext xmlns:c16="http://schemas.microsoft.com/office/drawing/2014/chart" uri="{C3380CC4-5D6E-409C-BE32-E72D297353CC}">
              <c16:uniqueId val="{0000000C-3B47-4469-8DF2-B8E455AA12A1}"/>
            </c:ext>
          </c:extLst>
        </c:ser>
        <c:dLbls>
          <c:dLblPos val="outEnd"/>
          <c:showLegendKey val="0"/>
          <c:showVal val="1"/>
          <c:showCatName val="0"/>
          <c:showSerName val="0"/>
          <c:showPercent val="0"/>
          <c:showBubbleSize val="0"/>
          <c:separator>
</c:separator>
          <c:showLeaderLines val="0"/>
        </c:dLbls>
        <c:firstSliceAng val="0"/>
      </c:pieChart>
      <c:spPr>
        <a:noFill/>
        <a:ln>
          <a:noFill/>
        </a:ln>
        <a:effectLst/>
      </c:spPr>
    </c:plotArea>
    <c:plotVisOnly val="1"/>
    <c:dispBlanksAs val="zero"/>
    <c:showDLblsOverMax val="1"/>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800" b="0"/>
            </a:pPr>
            <a:r>
              <a:rPr lang="en-GB"/>
              <a:t>How well can you view and / or capture patient data at the point of care via:</a:t>
            </a:r>
          </a:p>
        </c:rich>
      </c:tx>
      <c:overlay val="0"/>
    </c:title>
    <c:autoTitleDeleted val="0"/>
    <c:plotArea>
      <c:layout>
        <c:manualLayout>
          <c:layoutTarget val="inner"/>
          <c:xMode val="edge"/>
          <c:yMode val="edge"/>
          <c:x val="3.545831642178749E-2"/>
          <c:y val="8.4527468631179145E-2"/>
          <c:w val="0.82410201778909487"/>
          <c:h val="0.69526823964633599"/>
        </c:manualLayout>
      </c:layout>
      <c:barChart>
        <c:barDir val="col"/>
        <c:grouping val="stacked"/>
        <c:varyColors val="0"/>
        <c:ser>
          <c:idx val="0"/>
          <c:order val="0"/>
          <c:tx>
            <c:v>Not at all</c:v>
          </c:tx>
          <c:invertIfNegative val="0"/>
          <c:cat>
            <c:strRef>
              <c:f>'Question 26'!$B$4:$B$10</c:f>
              <c:strCache>
                <c:ptCount val="7"/>
                <c:pt idx="0">
                  <c:v>Hand held devices for patient-reported outcome measures and/ or patient experience data</c:v>
                </c:pt>
                <c:pt idx="1">
                  <c:v>mHealth wearable technologies for personal health and exercise data tracking (e.g. KiActive)</c:v>
                </c:pt>
                <c:pt idx="2">
                  <c:v>Connected medical devices to measure patient physical parameters (e.g. Blood pressure or blood glucose readings)</c:v>
                </c:pt>
                <c:pt idx="3">
                  <c:v>Digital camera technology to facilitate medical image capture and recording in EHRs</c:v>
                </c:pt>
                <c:pt idx="4">
                  <c:v>Remote monitoring of patient EHR data (clinical notes, test results)</c:v>
                </c:pt>
                <c:pt idx="5">
                  <c:v>Use of image exchange portals</c:v>
                </c:pt>
                <c:pt idx="6">
                  <c:v>Remote working using laptops to record your intervention</c:v>
                </c:pt>
              </c:strCache>
            </c:strRef>
          </c:cat>
          <c:val>
            <c:numRef>
              <c:f>'Question 26'!$D$4:$D$10</c:f>
              <c:numCache>
                <c:formatCode>General</c:formatCode>
                <c:ptCount val="7"/>
                <c:pt idx="0">
                  <c:v>28</c:v>
                </c:pt>
                <c:pt idx="1">
                  <c:v>51</c:v>
                </c:pt>
                <c:pt idx="2">
                  <c:v>26</c:v>
                </c:pt>
                <c:pt idx="3">
                  <c:v>37</c:v>
                </c:pt>
                <c:pt idx="4">
                  <c:v>40</c:v>
                </c:pt>
                <c:pt idx="5">
                  <c:v>44</c:v>
                </c:pt>
                <c:pt idx="6">
                  <c:v>22</c:v>
                </c:pt>
              </c:numCache>
            </c:numRef>
          </c:val>
          <c:extLst>
            <c:ext xmlns:c16="http://schemas.microsoft.com/office/drawing/2014/chart" uri="{C3380CC4-5D6E-409C-BE32-E72D297353CC}">
              <c16:uniqueId val="{00000000-024F-47D0-8A07-58DA821A3BC6}"/>
            </c:ext>
          </c:extLst>
        </c:ser>
        <c:ser>
          <c:idx val="1"/>
          <c:order val="1"/>
          <c:tx>
            <c:v>Not very well</c:v>
          </c:tx>
          <c:invertIfNegative val="0"/>
          <c:cat>
            <c:strRef>
              <c:f>'Question 26'!$B$4:$B$10</c:f>
              <c:strCache>
                <c:ptCount val="7"/>
                <c:pt idx="0">
                  <c:v>Hand held devices for patient-reported outcome measures and/ or patient experience data</c:v>
                </c:pt>
                <c:pt idx="1">
                  <c:v>mHealth wearable technologies for personal health and exercise data tracking (e.g. KiActive)</c:v>
                </c:pt>
                <c:pt idx="2">
                  <c:v>Connected medical devices to measure patient physical parameters (e.g. Blood pressure or blood glucose readings)</c:v>
                </c:pt>
                <c:pt idx="3">
                  <c:v>Digital camera technology to facilitate medical image capture and recording in EHRs</c:v>
                </c:pt>
                <c:pt idx="4">
                  <c:v>Remote monitoring of patient EHR data (clinical notes, test results)</c:v>
                </c:pt>
                <c:pt idx="5">
                  <c:v>Use of image exchange portals</c:v>
                </c:pt>
                <c:pt idx="6">
                  <c:v>Remote working using laptops to record your intervention</c:v>
                </c:pt>
              </c:strCache>
            </c:strRef>
          </c:cat>
          <c:val>
            <c:numRef>
              <c:f>'Question 26'!$E$4:$E$10</c:f>
              <c:numCache>
                <c:formatCode>General</c:formatCode>
                <c:ptCount val="7"/>
                <c:pt idx="0">
                  <c:v>15</c:v>
                </c:pt>
                <c:pt idx="1">
                  <c:v>15</c:v>
                </c:pt>
                <c:pt idx="2">
                  <c:v>10</c:v>
                </c:pt>
                <c:pt idx="3">
                  <c:v>19</c:v>
                </c:pt>
                <c:pt idx="4">
                  <c:v>10</c:v>
                </c:pt>
                <c:pt idx="5">
                  <c:v>15</c:v>
                </c:pt>
                <c:pt idx="6">
                  <c:v>10</c:v>
                </c:pt>
              </c:numCache>
            </c:numRef>
          </c:val>
          <c:extLst>
            <c:ext xmlns:c16="http://schemas.microsoft.com/office/drawing/2014/chart" uri="{C3380CC4-5D6E-409C-BE32-E72D297353CC}">
              <c16:uniqueId val="{00000001-024F-47D0-8A07-58DA821A3BC6}"/>
            </c:ext>
          </c:extLst>
        </c:ser>
        <c:ser>
          <c:idx val="2"/>
          <c:order val="2"/>
          <c:tx>
            <c:v>Average ability</c:v>
          </c:tx>
          <c:invertIfNegative val="0"/>
          <c:cat>
            <c:strRef>
              <c:f>'Question 26'!$B$4:$B$10</c:f>
              <c:strCache>
                <c:ptCount val="7"/>
                <c:pt idx="0">
                  <c:v>Hand held devices for patient-reported outcome measures and/ or patient experience data</c:v>
                </c:pt>
                <c:pt idx="1">
                  <c:v>mHealth wearable technologies for personal health and exercise data tracking (e.g. KiActive)</c:v>
                </c:pt>
                <c:pt idx="2">
                  <c:v>Connected medical devices to measure patient physical parameters (e.g. Blood pressure or blood glucose readings)</c:v>
                </c:pt>
                <c:pt idx="3">
                  <c:v>Digital camera technology to facilitate medical image capture and recording in EHRs</c:v>
                </c:pt>
                <c:pt idx="4">
                  <c:v>Remote monitoring of patient EHR data (clinical notes, test results)</c:v>
                </c:pt>
                <c:pt idx="5">
                  <c:v>Use of image exchange portals</c:v>
                </c:pt>
                <c:pt idx="6">
                  <c:v>Remote working using laptops to record your intervention</c:v>
                </c:pt>
              </c:strCache>
            </c:strRef>
          </c:cat>
          <c:val>
            <c:numRef>
              <c:f>'Question 26'!$F$4:$F$10</c:f>
              <c:numCache>
                <c:formatCode>General</c:formatCode>
                <c:ptCount val="7"/>
                <c:pt idx="0">
                  <c:v>31</c:v>
                </c:pt>
                <c:pt idx="1">
                  <c:v>13</c:v>
                </c:pt>
                <c:pt idx="2">
                  <c:v>24</c:v>
                </c:pt>
                <c:pt idx="3">
                  <c:v>20</c:v>
                </c:pt>
                <c:pt idx="4">
                  <c:v>18</c:v>
                </c:pt>
                <c:pt idx="5">
                  <c:v>20</c:v>
                </c:pt>
                <c:pt idx="6">
                  <c:v>21</c:v>
                </c:pt>
              </c:numCache>
            </c:numRef>
          </c:val>
          <c:extLst>
            <c:ext xmlns:c16="http://schemas.microsoft.com/office/drawing/2014/chart" uri="{C3380CC4-5D6E-409C-BE32-E72D297353CC}">
              <c16:uniqueId val="{00000002-024F-47D0-8A07-58DA821A3BC6}"/>
            </c:ext>
          </c:extLst>
        </c:ser>
        <c:ser>
          <c:idx val="3"/>
          <c:order val="3"/>
          <c:tx>
            <c:v>Quite well</c:v>
          </c:tx>
          <c:invertIfNegative val="0"/>
          <c:cat>
            <c:strRef>
              <c:f>'Question 26'!$B$4:$B$10</c:f>
              <c:strCache>
                <c:ptCount val="7"/>
                <c:pt idx="0">
                  <c:v>Hand held devices for patient-reported outcome measures and/ or patient experience data</c:v>
                </c:pt>
                <c:pt idx="1">
                  <c:v>mHealth wearable technologies for personal health and exercise data tracking (e.g. KiActive)</c:v>
                </c:pt>
                <c:pt idx="2">
                  <c:v>Connected medical devices to measure patient physical parameters (e.g. Blood pressure or blood glucose readings)</c:v>
                </c:pt>
                <c:pt idx="3">
                  <c:v>Digital camera technology to facilitate medical image capture and recording in EHRs</c:v>
                </c:pt>
                <c:pt idx="4">
                  <c:v>Remote monitoring of patient EHR data (clinical notes, test results)</c:v>
                </c:pt>
                <c:pt idx="5">
                  <c:v>Use of image exchange portals</c:v>
                </c:pt>
                <c:pt idx="6">
                  <c:v>Remote working using laptops to record your intervention</c:v>
                </c:pt>
              </c:strCache>
            </c:strRef>
          </c:cat>
          <c:val>
            <c:numRef>
              <c:f>'Question 26'!$G$4:$G$10</c:f>
              <c:numCache>
                <c:formatCode>General</c:formatCode>
                <c:ptCount val="7"/>
                <c:pt idx="0">
                  <c:v>8</c:v>
                </c:pt>
                <c:pt idx="1">
                  <c:v>6</c:v>
                </c:pt>
                <c:pt idx="2">
                  <c:v>20</c:v>
                </c:pt>
                <c:pt idx="3">
                  <c:v>6</c:v>
                </c:pt>
                <c:pt idx="4">
                  <c:v>11</c:v>
                </c:pt>
                <c:pt idx="5">
                  <c:v>6</c:v>
                </c:pt>
                <c:pt idx="6">
                  <c:v>18</c:v>
                </c:pt>
              </c:numCache>
            </c:numRef>
          </c:val>
          <c:extLst>
            <c:ext xmlns:c16="http://schemas.microsoft.com/office/drawing/2014/chart" uri="{C3380CC4-5D6E-409C-BE32-E72D297353CC}">
              <c16:uniqueId val="{00000003-024F-47D0-8A07-58DA821A3BC6}"/>
            </c:ext>
          </c:extLst>
        </c:ser>
        <c:ser>
          <c:idx val="4"/>
          <c:order val="4"/>
          <c:tx>
            <c:v>Very well</c:v>
          </c:tx>
          <c:invertIfNegative val="0"/>
          <c:cat>
            <c:strRef>
              <c:f>'Question 26'!$B$4:$B$10</c:f>
              <c:strCache>
                <c:ptCount val="7"/>
                <c:pt idx="0">
                  <c:v>Hand held devices for patient-reported outcome measures and/ or patient experience data</c:v>
                </c:pt>
                <c:pt idx="1">
                  <c:v>mHealth wearable technologies for personal health and exercise data tracking (e.g. KiActive)</c:v>
                </c:pt>
                <c:pt idx="2">
                  <c:v>Connected medical devices to measure patient physical parameters (e.g. Blood pressure or blood glucose readings)</c:v>
                </c:pt>
                <c:pt idx="3">
                  <c:v>Digital camera technology to facilitate medical image capture and recording in EHRs</c:v>
                </c:pt>
                <c:pt idx="4">
                  <c:v>Remote monitoring of patient EHR data (clinical notes, test results)</c:v>
                </c:pt>
                <c:pt idx="5">
                  <c:v>Use of image exchange portals</c:v>
                </c:pt>
                <c:pt idx="6">
                  <c:v>Remote working using laptops to record your intervention</c:v>
                </c:pt>
              </c:strCache>
            </c:strRef>
          </c:cat>
          <c:val>
            <c:numRef>
              <c:f>'Question 26'!$H$4:$H$10</c:f>
              <c:numCache>
                <c:formatCode>General</c:formatCode>
                <c:ptCount val="7"/>
                <c:pt idx="0">
                  <c:v>8</c:v>
                </c:pt>
                <c:pt idx="1">
                  <c:v>4</c:v>
                </c:pt>
                <c:pt idx="2">
                  <c:v>17</c:v>
                </c:pt>
                <c:pt idx="3">
                  <c:v>10</c:v>
                </c:pt>
                <c:pt idx="4">
                  <c:v>12</c:v>
                </c:pt>
                <c:pt idx="5">
                  <c:v>3</c:v>
                </c:pt>
                <c:pt idx="6">
                  <c:v>22</c:v>
                </c:pt>
              </c:numCache>
            </c:numRef>
          </c:val>
          <c:extLst>
            <c:ext xmlns:c16="http://schemas.microsoft.com/office/drawing/2014/chart" uri="{C3380CC4-5D6E-409C-BE32-E72D297353CC}">
              <c16:uniqueId val="{00000004-024F-47D0-8A07-58DA821A3BC6}"/>
            </c:ext>
          </c:extLst>
        </c:ser>
        <c:ser>
          <c:idx val="5"/>
          <c:order val="5"/>
          <c:tx>
            <c:v>N/A</c:v>
          </c:tx>
          <c:invertIfNegative val="0"/>
          <c:cat>
            <c:strRef>
              <c:f>'Question 26'!$B$4:$B$10</c:f>
              <c:strCache>
                <c:ptCount val="7"/>
                <c:pt idx="0">
                  <c:v>Hand held devices for patient-reported outcome measures and/ or patient experience data</c:v>
                </c:pt>
                <c:pt idx="1">
                  <c:v>mHealth wearable technologies for personal health and exercise data tracking (e.g. KiActive)</c:v>
                </c:pt>
                <c:pt idx="2">
                  <c:v>Connected medical devices to measure patient physical parameters (e.g. Blood pressure or blood glucose readings)</c:v>
                </c:pt>
                <c:pt idx="3">
                  <c:v>Digital camera technology to facilitate medical image capture and recording in EHRs</c:v>
                </c:pt>
                <c:pt idx="4">
                  <c:v>Remote monitoring of patient EHR data (clinical notes, test results)</c:v>
                </c:pt>
                <c:pt idx="5">
                  <c:v>Use of image exchange portals</c:v>
                </c:pt>
                <c:pt idx="6">
                  <c:v>Remote working using laptops to record your intervention</c:v>
                </c:pt>
              </c:strCache>
            </c:strRef>
          </c:cat>
          <c:val>
            <c:numRef>
              <c:f>'Question 26'!$I$4:$I$10</c:f>
              <c:numCache>
                <c:formatCode>General</c:formatCode>
                <c:ptCount val="7"/>
                <c:pt idx="0">
                  <c:v>19</c:v>
                </c:pt>
                <c:pt idx="1">
                  <c:v>23</c:v>
                </c:pt>
                <c:pt idx="2">
                  <c:v>14</c:v>
                </c:pt>
                <c:pt idx="3">
                  <c:v>18</c:v>
                </c:pt>
                <c:pt idx="4">
                  <c:v>19</c:v>
                </c:pt>
                <c:pt idx="5">
                  <c:v>21</c:v>
                </c:pt>
                <c:pt idx="6">
                  <c:v>16</c:v>
                </c:pt>
              </c:numCache>
            </c:numRef>
          </c:val>
          <c:extLst>
            <c:ext xmlns:c16="http://schemas.microsoft.com/office/drawing/2014/chart" uri="{C3380CC4-5D6E-409C-BE32-E72D297353CC}">
              <c16:uniqueId val="{00000005-024F-47D0-8A07-58DA821A3BC6}"/>
            </c:ext>
          </c:extLst>
        </c:ser>
        <c:dLbls>
          <c:showLegendKey val="0"/>
          <c:showVal val="0"/>
          <c:showCatName val="0"/>
          <c:showSerName val="0"/>
          <c:showPercent val="0"/>
          <c:showBubbleSize val="0"/>
        </c:dLbls>
        <c:gapWidth val="150"/>
        <c:overlap val="100"/>
        <c:axId val="1"/>
        <c:axId val="2"/>
      </c:barChart>
      <c:catAx>
        <c:axId val="1"/>
        <c:scaling>
          <c:orientation val="minMax"/>
        </c:scaling>
        <c:delete val="0"/>
        <c:axPos val="b"/>
        <c:numFmt formatCode="General" sourceLinked="1"/>
        <c:majorTickMark val="cross"/>
        <c:minorTickMark val="cross"/>
        <c:tickLblPos val="nextTo"/>
        <c:txPr>
          <a:bodyPr/>
          <a:lstStyle/>
          <a:p>
            <a:pPr>
              <a:defRPr sz="1050"/>
            </a:pPr>
            <a:endParaRPr lang="en-US"/>
          </a:p>
        </c:txPr>
        <c:crossAx val="2"/>
        <c:crosses val="autoZero"/>
        <c:auto val="1"/>
        <c:lblAlgn val="ctr"/>
        <c:lblOffset val="100"/>
        <c:noMultiLvlLbl val="1"/>
      </c:catAx>
      <c:valAx>
        <c:axId val="2"/>
        <c:scaling>
          <c:orientation val="minMax"/>
        </c:scaling>
        <c:delete val="0"/>
        <c:axPos val="l"/>
        <c:majorGridlines/>
        <c:numFmt formatCode="General" sourceLinked="1"/>
        <c:majorTickMark val="cross"/>
        <c:minorTickMark val="cross"/>
        <c:tickLblPos val="nextTo"/>
        <c:crossAx val="1"/>
        <c:crosses val="autoZero"/>
        <c:crossBetween val="between"/>
        <c:minorUnit val="1"/>
      </c:valAx>
    </c:plotArea>
    <c:legend>
      <c:legendPos val="r"/>
      <c:layout>
        <c:manualLayout>
          <c:xMode val="edge"/>
          <c:yMode val="edge"/>
          <c:x val="0.86358243363909426"/>
          <c:y val="0.41939430110076864"/>
          <c:w val="0.11889179316502962"/>
          <c:h val="0.29862780213978274"/>
        </c:manualLayout>
      </c:layout>
      <c:overlay val="0"/>
      <c:txPr>
        <a:bodyPr/>
        <a:lstStyle/>
        <a:p>
          <a:pPr>
            <a:defRPr sz="1400"/>
          </a:pPr>
          <a:endParaRPr lang="en-US"/>
        </a:p>
      </c:txPr>
    </c:legend>
    <c:plotVisOnly val="1"/>
    <c:dispBlanksAs val="zero"/>
    <c:showDLblsOverMax val="1"/>
  </c:chart>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090D19F-9EE3-43D8-9670-6A58E05C31A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GB" noProof="1">
              <a:latin typeface="Calibri" panose="020F0502020204030204" pitchFamily="34" charset="0"/>
            </a:endParaRPr>
          </a:p>
        </p:txBody>
      </p:sp>
      <p:sp>
        <p:nvSpPr>
          <p:cNvPr id="3" name="Date Placeholder 2">
            <a:extLst>
              <a:ext uri="{FF2B5EF4-FFF2-40B4-BE49-F238E27FC236}">
                <a16:creationId xmlns:a16="http://schemas.microsoft.com/office/drawing/2014/main" id="{E0D55E1F-C225-46B0-8D02-A7F01D1EEC6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A7FFD535-5175-4C92-80A0-4BD234A7894E}" type="datetime1">
              <a:rPr lang="en-GB" noProof="1" smtClean="0">
                <a:latin typeface="Calibri" panose="020F0502020204030204" pitchFamily="34" charset="0"/>
              </a:rPr>
              <a:t>23/05/2023</a:t>
            </a:fld>
            <a:endParaRPr lang="en-GB" noProof="1">
              <a:latin typeface="Calibri" panose="020F0502020204030204" pitchFamily="34" charset="0"/>
            </a:endParaRPr>
          </a:p>
        </p:txBody>
      </p:sp>
      <p:sp>
        <p:nvSpPr>
          <p:cNvPr id="4" name="Footer Placeholder 3">
            <a:extLst>
              <a:ext uri="{FF2B5EF4-FFF2-40B4-BE49-F238E27FC236}">
                <a16:creationId xmlns:a16="http://schemas.microsoft.com/office/drawing/2014/main" id="{52CF677B-DDC3-4004-9B1B-95E07E15D25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GB" noProof="1">
              <a:latin typeface="Calibri" panose="020F0502020204030204" pitchFamily="34" charset="0"/>
            </a:endParaRPr>
          </a:p>
        </p:txBody>
      </p:sp>
      <p:sp>
        <p:nvSpPr>
          <p:cNvPr id="5" name="Slide Number Placeholder 4">
            <a:extLst>
              <a:ext uri="{FF2B5EF4-FFF2-40B4-BE49-F238E27FC236}">
                <a16:creationId xmlns:a16="http://schemas.microsoft.com/office/drawing/2014/main" id="{4AD43975-40E2-4F98-BE43-D14876F362E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98BC8066-2EF6-4176-9ACB-F71BDAE9FFED}" type="slidenum">
              <a:rPr lang="en-GB" noProof="1" smtClean="0">
                <a:latin typeface="Calibri" panose="020F0502020204030204" pitchFamily="34" charset="0"/>
              </a:rPr>
              <a:t>‹#›</a:t>
            </a:fld>
            <a:endParaRPr lang="en-GB" noProof="1">
              <a:latin typeface="Calibri" panose="020F0502020204030204" pitchFamily="34" charset="0"/>
            </a:endParaRPr>
          </a:p>
        </p:txBody>
      </p:sp>
    </p:spTree>
    <p:extLst>
      <p:ext uri="{BB962C8B-B14F-4D97-AF65-F5344CB8AC3E}">
        <p14:creationId xmlns:p14="http://schemas.microsoft.com/office/powerpoint/2010/main" val="251403284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Calibri" panose="020F0502020204030204" pitchFamily="34" charset="0"/>
              </a:defRPr>
            </a:lvl1pPr>
          </a:lstStyle>
          <a:p>
            <a:endParaRPr lang="en-GB" noProof="1"/>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Calibri" panose="020F0502020204030204" pitchFamily="34" charset="0"/>
              </a:defRPr>
            </a:lvl1pPr>
          </a:lstStyle>
          <a:p>
            <a:fld id="{31ED6B17-004B-494C-BA03-7E4474F127E8}" type="datetime1">
              <a:rPr lang="en-GB" noProof="1" smtClean="0"/>
              <a:t>23/05/2023</a:t>
            </a:fld>
            <a:endParaRPr lang="en-GB" noProof="1"/>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n-GB" noProof="1"/>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en-GB" noProof="1"/>
              <a:t>Click to edit Master text styles</a:t>
            </a:r>
          </a:p>
          <a:p>
            <a:pPr lvl="1" rtl="0"/>
            <a:r>
              <a:rPr lang="en-GB" noProof="1"/>
              <a:t>Second level</a:t>
            </a:r>
          </a:p>
          <a:p>
            <a:pPr lvl="2" rtl="0"/>
            <a:r>
              <a:rPr lang="en-GB" noProof="1"/>
              <a:t>Third level</a:t>
            </a:r>
          </a:p>
          <a:p>
            <a:pPr lvl="3" rtl="0"/>
            <a:r>
              <a:rPr lang="en-GB" noProof="1"/>
              <a:t>Fourth level</a:t>
            </a:r>
          </a:p>
          <a:p>
            <a:pPr lvl="4" rtl="0"/>
            <a:r>
              <a:rPr lang="en-GB" noProof="1"/>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Calibri" panose="020F0502020204030204" pitchFamily="34" charset="0"/>
              </a:defRPr>
            </a:lvl1pPr>
          </a:lstStyle>
          <a:p>
            <a:endParaRPr lang="en-GB" noProof="1"/>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Calibri" panose="020F0502020204030204" pitchFamily="34" charset="0"/>
              </a:defRPr>
            </a:lvl1pPr>
          </a:lstStyle>
          <a:p>
            <a:fld id="{5EA54082-0EDA-40C0-B23E-AB88047B2438}" type="slidenum">
              <a:rPr lang="en-GB" noProof="1" dirty="0" smtClean="0"/>
              <a:pPr/>
              <a:t>‹#›</a:t>
            </a:fld>
            <a:endParaRPr lang="en-GB" noProof="1"/>
          </a:p>
        </p:txBody>
      </p:sp>
    </p:spTree>
    <p:extLst>
      <p:ext uri="{BB962C8B-B14F-4D97-AF65-F5344CB8AC3E}">
        <p14:creationId xmlns:p14="http://schemas.microsoft.com/office/powerpoint/2010/main" val="262509364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Calibri" panose="020F0502020204030204" pitchFamily="34" charset="0"/>
        <a:ea typeface="+mn-ea"/>
        <a:cs typeface="+mn-cs"/>
      </a:defRPr>
    </a:lvl1pPr>
    <a:lvl2pPr marL="457200" algn="l" defTabSz="914400" rtl="0" eaLnBrk="1" latinLnBrk="0" hangingPunct="1">
      <a:defRPr sz="1200" kern="1200">
        <a:solidFill>
          <a:schemeClr val="tx1"/>
        </a:solidFill>
        <a:latin typeface="Calibri" panose="020F0502020204030204" pitchFamily="34" charset="0"/>
        <a:ea typeface="+mn-ea"/>
        <a:cs typeface="+mn-cs"/>
      </a:defRPr>
    </a:lvl2pPr>
    <a:lvl3pPr marL="914400" algn="l" defTabSz="914400" rtl="0" eaLnBrk="1" latinLnBrk="0" hangingPunct="1">
      <a:defRPr sz="1200" kern="1200">
        <a:solidFill>
          <a:schemeClr val="tx1"/>
        </a:solidFill>
        <a:latin typeface="Calibri" panose="020F0502020204030204" pitchFamily="34" charset="0"/>
        <a:ea typeface="+mn-ea"/>
        <a:cs typeface="+mn-cs"/>
      </a:defRPr>
    </a:lvl3pPr>
    <a:lvl4pPr marL="1371600" algn="l" defTabSz="914400" rtl="0" eaLnBrk="1" latinLnBrk="0" hangingPunct="1">
      <a:defRPr sz="1200" kern="1200">
        <a:solidFill>
          <a:schemeClr val="tx1"/>
        </a:solidFill>
        <a:latin typeface="Calibri" panose="020F0502020204030204" pitchFamily="34" charset="0"/>
        <a:ea typeface="+mn-ea"/>
        <a:cs typeface="+mn-cs"/>
      </a:defRPr>
    </a:lvl4pPr>
    <a:lvl5pPr marL="1828800" algn="l" defTabSz="914400" rtl="0" eaLnBrk="1" latinLnBrk="0" hangingPunct="1">
      <a:defRPr sz="1200" kern="1200">
        <a:solidFill>
          <a:schemeClr val="tx1"/>
        </a:solidFill>
        <a:latin typeface="Calibri" panose="020F050202020403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www.england.nhs.uk/mental-health/adults/"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www.dls.nhs.uk/v2/Home/Welcome" TargetMode="External"/><Relationship Id="rId2" Type="http://schemas.openxmlformats.org/officeDocument/2006/relationships/slide" Target="../slides/slide16.xml"/><Relationship Id="rId1" Type="http://schemas.openxmlformats.org/officeDocument/2006/relationships/notesMaster" Target="../notesMasters/notesMaster1.xml"/><Relationship Id="rId4" Type="http://schemas.openxmlformats.org/officeDocument/2006/relationships/hyperlink" Target="https://www.gov.uk/government/publications/health-app-assessment-criteria/criteria-for-health-app-assessment"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england.nhs.uk/wp-content/uploads/2019/04/a-digital-framework-for-allied-health-professionals.pdf"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gov.uk/government/news/jeremy-hunt-challenges-nhs-to-go-paperless-by-2018--2"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GB" noProof="1">
              <a:latin typeface="Calibri" panose="020F0502020204030204" pitchFamily="34" charset="0"/>
            </a:endParaRPr>
          </a:p>
        </p:txBody>
      </p:sp>
      <p:sp>
        <p:nvSpPr>
          <p:cNvPr id="4" name="Slide Number Placeholder 3"/>
          <p:cNvSpPr>
            <a:spLocks noGrp="1"/>
          </p:cNvSpPr>
          <p:nvPr>
            <p:ph type="sldNum" sz="quarter" idx="10"/>
          </p:nvPr>
        </p:nvSpPr>
        <p:spPr/>
        <p:txBody>
          <a:bodyPr rtlCol="0"/>
          <a:lstStyle/>
          <a:p>
            <a:pPr rtl="0"/>
            <a:fld id="{5EA54082-0EDA-40C0-B23E-AB88047B2438}" type="slidenum">
              <a:rPr lang="en-GB" noProof="1" smtClean="0">
                <a:latin typeface="Calibri" panose="020F0502020204030204" pitchFamily="34" charset="0"/>
              </a:rPr>
              <a:t>1</a:t>
            </a:fld>
            <a:endParaRPr lang="en-GB" noProof="1">
              <a:latin typeface="Calibri" panose="020F0502020204030204" pitchFamily="34" charset="0"/>
            </a:endParaRPr>
          </a:p>
        </p:txBody>
      </p:sp>
    </p:spTree>
    <p:extLst>
      <p:ext uri="{BB962C8B-B14F-4D97-AF65-F5344CB8AC3E}">
        <p14:creationId xmlns:p14="http://schemas.microsoft.com/office/powerpoint/2010/main" val="38611144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spc="3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This becomes more important still given the extensive wait lists for face-to-face interventions of stretched services across the UK. Additionally, with WHO recognising that </a:t>
            </a:r>
            <a:r>
              <a:rPr lang="en-GB" sz="1800" i="1" spc="3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t>
            </a:r>
            <a:r>
              <a:rPr lang="en-GB" sz="1800" i="1" dirty="0">
                <a:effectLst/>
                <a:latin typeface="Calibri" panose="020F0502020204030204" pitchFamily="34" charset="0"/>
                <a:ea typeface="Times New Roman" panose="02020603050405020304" pitchFamily="18" charset="0"/>
                <a:cs typeface="Times New Roman" panose="02020603050405020304" pitchFamily="18" charset="0"/>
              </a:rPr>
              <a:t>Mental </a:t>
            </a:r>
            <a:r>
              <a:rPr lang="en-GB" sz="1800" i="1" dirty="0">
                <a:solidFill>
                  <a:srgbClr val="3C4245"/>
                </a:solidFill>
                <a:effectLst/>
                <a:latin typeface="Calibri" panose="020F0502020204030204" pitchFamily="34" charset="0"/>
                <a:ea typeface="Times New Roman" panose="02020603050405020304" pitchFamily="18" charset="0"/>
                <a:cs typeface="Times New Roman" panose="02020603050405020304" pitchFamily="18" charset="0"/>
              </a:rPr>
              <a:t>health conditions now cause 1 in 5 years lived with disability” [</a:t>
            </a:r>
            <a:r>
              <a:rPr lang="en-GB" sz="1800" dirty="0">
                <a:solidFill>
                  <a:srgbClr val="3C4245"/>
                </a:solidFill>
                <a:effectLst/>
                <a:latin typeface="Calibri" panose="020F0502020204030204" pitchFamily="34" charset="0"/>
                <a:ea typeface="Times New Roman" panose="02020603050405020304" pitchFamily="18" charset="0"/>
                <a:cs typeface="Times New Roman" panose="02020603050405020304" pitchFamily="18" charset="0"/>
              </a:rPr>
              <a:t>16]</a:t>
            </a:r>
            <a:r>
              <a:rPr lang="en-GB" sz="1800" i="1" dirty="0">
                <a:solidFill>
                  <a:srgbClr val="3C4245"/>
                </a:solidFill>
                <a:effectLst/>
                <a:latin typeface="Calibri" panose="020F0502020204030204" pitchFamily="34" charset="0"/>
                <a:ea typeface="Times New Roman" panose="02020603050405020304" pitchFamily="18" charset="0"/>
                <a:cs typeface="Times New Roman" panose="02020603050405020304" pitchFamily="18" charset="0"/>
              </a:rPr>
              <a:t>,</a:t>
            </a:r>
            <a:r>
              <a:rPr lang="en-GB" sz="1800" dirty="0">
                <a:solidFill>
                  <a:srgbClr val="3C4245"/>
                </a:solidFill>
                <a:effectLst/>
                <a:latin typeface="Calibri" panose="020F0502020204030204" pitchFamily="34" charset="0"/>
                <a:ea typeface="Times New Roman" panose="02020603050405020304" pitchFamily="18" charset="0"/>
                <a:cs typeface="Times New Roman" panose="02020603050405020304" pitchFamily="18" charset="0"/>
              </a:rPr>
              <a:t> accessibility is another factor that needs considering. And so for someone suffering from a mental health condition, using an app from the safety of their own home may be more realistic</a:t>
            </a:r>
            <a:r>
              <a:rPr lang="en-GB" sz="1800" dirty="0">
                <a:solidFill>
                  <a:srgbClr val="3C4245"/>
                </a:solidFill>
                <a:effectLst/>
                <a:latin typeface="Arial" panose="020B0604020202020204" pitchFamily="34" charset="0"/>
                <a:ea typeface="Times New Roman" panose="02020603050405020304" pitchFamily="18" charset="0"/>
                <a:cs typeface="Arial" panose="020B0604020202020204" pitchFamily="34" charset="0"/>
              </a:rPr>
              <a:t> way that they can reach the support that they need.</a:t>
            </a:r>
            <a:r>
              <a:rPr lang="en-GB" sz="1800" spc="3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60.2% of participants felt they had average or above ability to know how to identify clinically assured digital resources; it becomes worrying that 69.7% reported that they had average or above ability to direct patients to clinically assured on-line health and care information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The concern being that a proportion of staff that report they are lacking the ability to identify whether a digital resource is clinically assured but are happy to signpost patients to resources regardless of this. It may be the case that 69.7% felt more confident in signposting patients to the specific, well known, examples I gave (e.g. NICE guidelines), but this could also be a case of 69.7% felt more confident signposting patient to online resources than knowing/ identifying the validity of the resources.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r>
              <a:rPr lang="en-GB" sz="1800" dirty="0">
                <a:effectLst/>
                <a:latin typeface="Calibri" panose="020F0502020204030204" pitchFamily="34" charset="0"/>
                <a:ea typeface="Times New Roman" panose="02020603050405020304" pitchFamily="18" charset="0"/>
              </a:rPr>
              <a:t>How well they could identify non-clinically assured / inaccurate online health and care information, which 80.8% reported average or above ability in. Meanwhile, 18.3% reported less than average ability and worryingly of these 6.4% reported no ability.  With our current and future digitally weighted methods of communicating with each other, (e.g. news aps, e-papers, social media, forums, blogs, vlogs etc.), it becomes more important than ever to be able to ascertain for ourselves what is medically assured / accurate due to the open nature of publication on various digital platforms</a:t>
            </a:r>
          </a:p>
          <a:p>
            <a:endParaRPr lang="en-GB" sz="1800" dirty="0">
              <a:effectLst/>
              <a:latin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Adult and older adult mental health, NHS England, </a:t>
            </a:r>
            <a:r>
              <a:rPr lang="en-GB" sz="1800" u="sng" dirty="0">
                <a:solidFill>
                  <a:srgbClr val="0000FF"/>
                </a:solidFill>
                <a:effectLst/>
                <a:latin typeface="Arial" panose="020B0604020202020204" pitchFamily="34" charset="0"/>
                <a:ea typeface="Times New Roman" panose="02020603050405020304" pitchFamily="18" charset="0"/>
                <a:cs typeface="Times New Roman" panose="02020603050405020304" pitchFamily="18" charset="0"/>
                <a:hlinkClick r:id="rId3"/>
              </a:rPr>
              <a:t>NHS England » Adult and older adult mental health</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Adult and older adult mental health, NHS England, </a:t>
            </a:r>
            <a:r>
              <a:rPr lang="en-GB" sz="1800" u="sng" dirty="0">
                <a:solidFill>
                  <a:srgbClr val="0000FF"/>
                </a:solidFill>
                <a:effectLst/>
                <a:latin typeface="Arial" panose="020B0604020202020204" pitchFamily="34" charset="0"/>
                <a:ea typeface="Times New Roman" panose="02020603050405020304" pitchFamily="18" charset="0"/>
                <a:cs typeface="Times New Roman" panose="02020603050405020304" pitchFamily="18" charset="0"/>
                <a:hlinkClick r:id="rId3"/>
              </a:rPr>
              <a:t>NHS England » Adult and older adult mental health</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GB" b="1" dirty="0"/>
          </a:p>
        </p:txBody>
      </p:sp>
      <p:sp>
        <p:nvSpPr>
          <p:cNvPr id="4" name="Slide Number Placeholder 3"/>
          <p:cNvSpPr>
            <a:spLocks noGrp="1"/>
          </p:cNvSpPr>
          <p:nvPr>
            <p:ph type="sldNum" sz="quarter" idx="5"/>
          </p:nvPr>
        </p:nvSpPr>
        <p:spPr/>
        <p:txBody>
          <a:bodyPr/>
          <a:lstStyle/>
          <a:p>
            <a:fld id="{5EA54082-0EDA-40C0-B23E-AB88047B2438}" type="slidenum">
              <a:rPr lang="en-GB" noProof="1" smtClean="0"/>
              <a:pPr/>
              <a:t>12</a:t>
            </a:fld>
            <a:endParaRPr lang="en-GB" noProof="1"/>
          </a:p>
        </p:txBody>
      </p:sp>
    </p:spTree>
    <p:extLst>
      <p:ext uri="{BB962C8B-B14F-4D97-AF65-F5344CB8AC3E}">
        <p14:creationId xmlns:p14="http://schemas.microsoft.com/office/powerpoint/2010/main" val="32179176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Wingdings" panose="05000000000000000000" pitchFamily="2" charset="2"/>
              <a:buChar char="v"/>
            </a:pPr>
            <a:r>
              <a:rPr lang="en-GB" sz="1200" spc="3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The highest score being only 56% felt able to remote work from a laptop to an average or above ability</a:t>
            </a:r>
          </a:p>
          <a:p>
            <a:pPr marL="285750" indent="-285750">
              <a:buFont typeface="Wingdings" panose="05000000000000000000" pitchFamily="2" charset="2"/>
              <a:buChar char="v"/>
            </a:pPr>
            <a:r>
              <a:rPr lang="en-GB" sz="1200" spc="3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The lowest scoring only 21% average or above ability to use mHealth wearables - </a:t>
            </a:r>
            <a:r>
              <a:rPr lang="en-GB" sz="1200" spc="3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KiActiv</a:t>
            </a:r>
            <a:endParaRPr lang="en-GB" sz="1200" spc="3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v"/>
            </a:pPr>
            <a:r>
              <a:rPr lang="en-GB" sz="1200" spc="3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Handheld devices, imagine exchange portals. , medical devices, digital cameras and remote monitoring all scored between just 27% to 55% of participants reporting average or above ability.</a:t>
            </a:r>
          </a:p>
          <a:p>
            <a:endParaRPr lang="en-GB" dirty="0"/>
          </a:p>
        </p:txBody>
      </p:sp>
      <p:sp>
        <p:nvSpPr>
          <p:cNvPr id="4" name="Slide Number Placeholder 3"/>
          <p:cNvSpPr>
            <a:spLocks noGrp="1"/>
          </p:cNvSpPr>
          <p:nvPr>
            <p:ph type="sldNum" sz="quarter" idx="5"/>
          </p:nvPr>
        </p:nvSpPr>
        <p:spPr/>
        <p:txBody>
          <a:bodyPr/>
          <a:lstStyle/>
          <a:p>
            <a:fld id="{5EA54082-0EDA-40C0-B23E-AB88047B2438}" type="slidenum">
              <a:rPr lang="en-GB" noProof="1" smtClean="0"/>
              <a:pPr/>
              <a:t>13</a:t>
            </a:fld>
            <a:endParaRPr lang="en-GB" noProof="1"/>
          </a:p>
        </p:txBody>
      </p:sp>
    </p:spTree>
    <p:extLst>
      <p:ext uri="{BB962C8B-B14F-4D97-AF65-F5344CB8AC3E}">
        <p14:creationId xmlns:p14="http://schemas.microsoft.com/office/powerpoint/2010/main" val="26246926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b="1" dirty="0">
                <a:effectLst/>
                <a:latin typeface="Calibri" panose="020F0502020204030204" pitchFamily="34" charset="0"/>
                <a:ea typeface="Times New Roman" panose="02020603050405020304" pitchFamily="18" charset="0"/>
                <a:cs typeface="Times New Roman" panose="02020603050405020304" pitchFamily="18" charset="0"/>
              </a:rPr>
              <a:t>Handheld devices: </a:t>
            </a: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25.7% of participants reporting being completely unable to use handheld devices in this way. With only 43.1% reporting average or above ability to use handheld devices for capturing patient digital data.</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r>
              <a:rPr lang="en-GB" sz="1800" b="1"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r>
              <a:rPr lang="en-GB" sz="1800" b="1" dirty="0">
                <a:effectLst/>
                <a:latin typeface="Calibri" panose="020F0502020204030204" pitchFamily="34" charset="0"/>
                <a:ea typeface="Times New Roman" panose="02020603050405020304" pitchFamily="18" charset="0"/>
                <a:cs typeface="Times New Roman" panose="02020603050405020304" pitchFamily="18" charset="0"/>
              </a:rPr>
              <a:t>mHealth wearables:</a:t>
            </a: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Almost half, 45.5%, reported being completely unable to use mHealth wearable technology to capture digital patient data. Only 20.5% felt they have average or above ability to view and use wearable devices in their work setting. </a:t>
            </a:r>
            <a:r>
              <a:rPr lang="en-GB" sz="18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This is surprising given the popularity of </a:t>
            </a:r>
            <a:r>
              <a:rPr lang="en-GB" sz="1800" dirty="0" err="1">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fitbit</a:t>
            </a:r>
            <a:r>
              <a:rPr lang="en-GB" sz="18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 apple watch etc. Mention BSW </a:t>
            </a:r>
            <a:r>
              <a:rPr lang="en-GB" sz="1800" dirty="0" err="1">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KiActiv</a:t>
            </a:r>
            <a:r>
              <a:rPr lang="en-GB" sz="18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 commission??</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r>
              <a:rPr lang="en-GB" sz="1800" b="1"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r>
              <a:rPr lang="en-GB" sz="1800" b="1" dirty="0">
                <a:effectLst/>
                <a:latin typeface="Calibri" panose="020F0502020204030204" pitchFamily="34" charset="0"/>
                <a:ea typeface="Times New Roman" panose="02020603050405020304" pitchFamily="18" charset="0"/>
                <a:cs typeface="Times New Roman" panose="02020603050405020304" pitchFamily="18" charset="0"/>
              </a:rPr>
              <a:t>Medical devices: </a:t>
            </a: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23.4% reported being completely unable to use connected medical devices to capture patient physical parameters (e.g. blood pressure or blood-oxygen saturation readings). 55% reported average or above ability.</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r>
              <a:rPr lang="en-GB" sz="1800" b="1"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r>
              <a:rPr lang="en-GB" sz="1800" b="1" dirty="0">
                <a:effectLst/>
                <a:latin typeface="Calibri" panose="020F0502020204030204" pitchFamily="34" charset="0"/>
                <a:ea typeface="Times New Roman" panose="02020603050405020304" pitchFamily="18" charset="0"/>
                <a:cs typeface="Times New Roman" panose="02020603050405020304" pitchFamily="18" charset="0"/>
              </a:rPr>
              <a:t>Digital cameras</a:t>
            </a: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33.6% reported being completely unable to use digital camera technology to facilitate medical image capture and recording in electronic health records (EHR) (e.g. with patient’s consent, photographing a wound and uploading the digital image to the patient’s EHR for registered staff review). 32.7% reported average or above ability to use digital camera technology to capture patient data. This is only one employee more than those reporting no ability at all.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r>
              <a:rPr lang="en-GB" sz="1800" b="1"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r>
              <a:rPr lang="en-GB" sz="1800" b="1" dirty="0">
                <a:effectLst/>
                <a:latin typeface="Calibri" panose="020F0502020204030204" pitchFamily="34" charset="0"/>
                <a:ea typeface="Times New Roman" panose="02020603050405020304" pitchFamily="18" charset="0"/>
                <a:cs typeface="Times New Roman" panose="02020603050405020304" pitchFamily="18" charset="0"/>
              </a:rPr>
              <a:t>Remote monitoring:</a:t>
            </a: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36.4% reported being completely unable to use remote monitoring of patient HER data (e.g. viewing clinical notes &amp; test results). 37.3 % reported average or above ability to use remoted monitor patient HER data.  Again, this is only one employee more than those reporting no ability at all.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r>
              <a:rPr lang="en-GB" sz="1800" b="1"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r>
              <a:rPr lang="en-GB" sz="1800" b="1"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r>
              <a:rPr lang="en-GB" sz="1800" b="1" dirty="0">
                <a:effectLst/>
                <a:latin typeface="Calibri" panose="020F0502020204030204" pitchFamily="34" charset="0"/>
                <a:ea typeface="Times New Roman" panose="02020603050405020304" pitchFamily="18" charset="0"/>
                <a:cs typeface="Times New Roman" panose="02020603050405020304" pitchFamily="18" charset="0"/>
              </a:rPr>
              <a:t>Image exchange portals:</a:t>
            </a: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40.4% reported being completely unable to use image exchange portals (IEP) to capture or view patient data. 26.6% reported average or above ability to use IEPs. Given the specialist nature of IEPs I do not think this is as great a training / development area as the numbers may suggest.</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r>
              <a:rPr lang="en-GB" sz="1800" b="1"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r>
              <a:rPr lang="en-GB" sz="1800" b="1" dirty="0">
                <a:effectLst/>
                <a:latin typeface="Calibri" panose="020F0502020204030204" pitchFamily="34" charset="0"/>
                <a:ea typeface="Times New Roman" panose="02020603050405020304" pitchFamily="18" charset="0"/>
                <a:cs typeface="Times New Roman" panose="02020603050405020304" pitchFamily="18" charset="0"/>
              </a:rPr>
              <a:t>Remote working:</a:t>
            </a: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20.2% reported being completely unable to use remote working methods (e.g. laptops) to capture or view patient data whilst remote working (e.g. in patient’s homes or community settings). 56% reported average or above ability to capture and view patient data whilst remote working.</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r>
              <a:rPr lang="en-GB" sz="1800" b="1"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r>
              <a:rPr lang="en-GB" sz="1800" b="1"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r>
              <a:rPr lang="en-GB" sz="1800" dirty="0">
                <a:effectLst/>
                <a:latin typeface="Calibri" panose="020F0502020204030204" pitchFamily="34" charset="0"/>
                <a:ea typeface="Times New Roman" panose="02020603050405020304" pitchFamily="18" charset="0"/>
                <a:cs typeface="Times New Roman" panose="02020603050405020304" pitchFamily="18" charset="0"/>
              </a:rPr>
              <a:t>I think the most surprising theme of this category of data, is that between 12.6% - 20.5% of participants reported that using each digital data capturing method was not applicable to them. Given the future of healthcare in our digital age, the advancement in our digital and technology software/ devices/abilities and the overall positive attitude of our BSW AHP support workers I am surprised that so many reported that they felt it was not applicable to them. While I accept that certain modalities would not be applicable in certain areas of professions, I would not expect to see as many as 20.5% report so.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r>
              <a:rPr lang="en-GB" sz="1800" b="1"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5EA54082-0EDA-40C0-B23E-AB88047B2438}" type="slidenum">
              <a:rPr lang="en-GB" noProof="1" smtClean="0"/>
              <a:pPr/>
              <a:t>14</a:t>
            </a:fld>
            <a:endParaRPr lang="en-GB" noProof="1"/>
          </a:p>
        </p:txBody>
      </p:sp>
    </p:spTree>
    <p:extLst>
      <p:ext uri="{BB962C8B-B14F-4D97-AF65-F5344CB8AC3E}">
        <p14:creationId xmlns:p14="http://schemas.microsoft.com/office/powerpoint/2010/main" val="34040892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a:solidFill>
                  <a:srgbClr val="000000"/>
                </a:solidFill>
                <a:effectLst/>
                <a:latin typeface="Calibri" panose="020F0502020204030204" pitchFamily="34" charset="0"/>
                <a:ea typeface="Times New Roman" panose="02020603050405020304" pitchFamily="18" charset="0"/>
              </a:rPr>
              <a:t>76.1% of the AHP support workers who participated felt that they could demonstrate to </a:t>
            </a:r>
            <a:r>
              <a:rPr lang="en-GB" sz="1200" dirty="0">
                <a:effectLst/>
                <a:latin typeface="Calibri" panose="020F0502020204030204" pitchFamily="34" charset="0"/>
                <a:ea typeface="Times New Roman" panose="02020603050405020304" pitchFamily="18" charset="0"/>
              </a:rPr>
              <a:t>an average or above ability that their values and behaviours embrace digital and technological innovation.</a:t>
            </a:r>
            <a:endParaRPr lang="en-GB" dirty="0"/>
          </a:p>
        </p:txBody>
      </p:sp>
      <p:sp>
        <p:nvSpPr>
          <p:cNvPr id="4" name="Slide Number Placeholder 3"/>
          <p:cNvSpPr>
            <a:spLocks noGrp="1"/>
          </p:cNvSpPr>
          <p:nvPr>
            <p:ph type="sldNum" sz="quarter" idx="5"/>
          </p:nvPr>
        </p:nvSpPr>
        <p:spPr/>
        <p:txBody>
          <a:bodyPr/>
          <a:lstStyle/>
          <a:p>
            <a:fld id="{5EA54082-0EDA-40C0-B23E-AB88047B2438}" type="slidenum">
              <a:rPr lang="en-GB" noProof="1" smtClean="0"/>
              <a:pPr/>
              <a:t>15</a:t>
            </a:fld>
            <a:endParaRPr lang="en-GB" noProof="1"/>
          </a:p>
        </p:txBody>
      </p:sp>
    </p:spTree>
    <p:extLst>
      <p:ext uri="{BB962C8B-B14F-4D97-AF65-F5344CB8AC3E}">
        <p14:creationId xmlns:p14="http://schemas.microsoft.com/office/powerpoint/2010/main" val="41519991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GB" dirty="0"/>
              <a:t>1.) Educate: Unions, IT and education &amp; training departments, SW digital AHP network</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dirty="0">
                <a:effectLst/>
                <a:latin typeface="Calibri" panose="020F0502020204030204" pitchFamily="34" charset="0"/>
                <a:ea typeface="Times New Roman" panose="02020603050405020304" pitchFamily="18" charset="0"/>
              </a:rPr>
              <a:t>2.) SHARE: e-mails, agendas, meetings, journal club, social media etc.</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dirty="0">
                <a:effectLst/>
                <a:latin typeface="Calibri" panose="020F0502020204030204" pitchFamily="34" charset="0"/>
                <a:ea typeface="Times New Roman" panose="02020603050405020304" pitchFamily="18" charset="0"/>
              </a:rPr>
              <a:t>3.) Work: Digital Learning Solutions Platform </a:t>
            </a:r>
            <a:r>
              <a:rPr lang="en-GB" dirty="0">
                <a:hlinkClick r:id="rId3"/>
              </a:rPr>
              <a:t>Welcome - Digital Learning Solutions (dls.nhs.uk)</a:t>
            </a:r>
            <a:endParaRPr lang="en-GB" sz="1200" dirty="0">
              <a:effectLst/>
              <a:latin typeface="Calibri" panose="020F0502020204030204" pitchFamily="34"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dirty="0">
                <a:effectLst/>
                <a:latin typeface="Calibri" panose="020F0502020204030204" pitchFamily="34" charset="0"/>
                <a:ea typeface="Times New Roman" panose="02020603050405020304" pitchFamily="18" charset="0"/>
              </a:rPr>
              <a:t>4.)Advocate: </a:t>
            </a:r>
            <a:r>
              <a:rPr lang="en-GB" sz="1200" dirty="0" err="1">
                <a:effectLst/>
                <a:latin typeface="Calibri" panose="020F0502020204030204" pitchFamily="34" charset="0"/>
                <a:ea typeface="Times New Roman" panose="02020603050405020304" pitchFamily="18" charset="0"/>
              </a:rPr>
              <a:t>wifi</a:t>
            </a:r>
            <a:r>
              <a:rPr lang="en-GB" sz="1200" dirty="0">
                <a:effectLst/>
                <a:latin typeface="Calibri" panose="020F0502020204030204" pitchFamily="34" charset="0"/>
                <a:ea typeface="Times New Roman" panose="02020603050405020304" pitchFamily="18" charset="0"/>
              </a:rPr>
              <a:t> connectivity and space and access to computer</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dirty="0">
                <a:effectLst/>
                <a:latin typeface="Calibri" panose="020F0502020204030204" pitchFamily="34" charset="0"/>
                <a:ea typeface="Times New Roman" panose="02020603050405020304" pitchFamily="18" charset="0"/>
              </a:rPr>
              <a:t>5.)Challenge: Given the target to be paper-free with digital notes was 2018 (5 years ago!), NHS England </a:t>
            </a:r>
            <a:r>
              <a:rPr lang="en-GB" sz="1200" dirty="0" err="1">
                <a:effectLst/>
                <a:latin typeface="Calibri" panose="020F0502020204030204" pitchFamily="34" charset="0"/>
                <a:ea typeface="Times New Roman" panose="02020603050405020304" pitchFamily="18" charset="0"/>
              </a:rPr>
              <a:t>state</a:t>
            </a:r>
            <a:r>
              <a:rPr lang="en-GB" sz="1200" i="1" dirty="0" err="1">
                <a:effectLst/>
                <a:latin typeface="Calibri" panose="020F0502020204030204" pitchFamily="34" charset="0"/>
                <a:ea typeface="Times New Roman" panose="02020603050405020304" pitchFamily="18" charset="0"/>
              </a:rPr>
              <a:t>“AHP</a:t>
            </a:r>
            <a:r>
              <a:rPr lang="en-GB" sz="1200" i="1" dirty="0">
                <a:effectLst/>
                <a:latin typeface="Calibri" panose="020F0502020204030204" pitchFamily="34" charset="0"/>
                <a:ea typeface="Times New Roman" panose="02020603050405020304" pitchFamily="18" charset="0"/>
              </a:rPr>
              <a:t> services as a minimum should be aiming to capture their records, assessments and care plans digitally in a format that supports their service, partner services and patient/service user needs. This is a core foundation for developing digitally mature AHP services.”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i="1" dirty="0">
                <a:effectLst/>
                <a:latin typeface="Calibri" panose="020F0502020204030204" pitchFamily="34" charset="0"/>
                <a:ea typeface="Times New Roman" panose="02020603050405020304" pitchFamily="18" charset="0"/>
              </a:rPr>
              <a:t>6.) </a:t>
            </a:r>
            <a:r>
              <a:rPr lang="en-GB" sz="1200" i="0" dirty="0">
                <a:effectLst/>
                <a:latin typeface="Calibri" panose="020F0502020204030204" pitchFamily="34" charset="0"/>
                <a:ea typeface="Times New Roman" panose="02020603050405020304" pitchFamily="18" charset="0"/>
              </a:rPr>
              <a:t>Utilise: guidelines available, speak with your information governance officer if requiring assistance , GOV &amp; NICE guideline available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dirty="0"/>
              <a:t>(</a:t>
            </a:r>
            <a:r>
              <a:rPr lang="en-GB" dirty="0">
                <a:hlinkClick r:id="rId4"/>
              </a:rPr>
              <a:t>Criteria for health app assessment - GOV.UK (www.gov.uk)</a:t>
            </a:r>
            <a:r>
              <a:rPr lang="en-GB" dirty="0"/>
              <a:t>)</a:t>
            </a:r>
            <a:endParaRPr lang="en-GB" sz="1200" i="0" dirty="0">
              <a:effectLst/>
              <a:latin typeface="Calibri" panose="020F0502020204030204" pitchFamily="34"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i="0" dirty="0">
                <a:effectLst/>
                <a:latin typeface="Calibri" panose="020F0502020204030204" pitchFamily="34" charset="0"/>
                <a:ea typeface="Times New Roman" panose="02020603050405020304" pitchFamily="18" charset="0"/>
              </a:rPr>
              <a:t>7.) Continue:</a:t>
            </a:r>
            <a:endParaRPr lang="en-GB" sz="1200" i="1" dirty="0">
              <a:effectLst/>
              <a:latin typeface="Calibri" panose="020F0502020204030204" pitchFamily="34" charset="0"/>
              <a:ea typeface="Times New Roman" panose="02020603050405020304" pitchFamily="18" charset="0"/>
            </a:endParaRPr>
          </a:p>
          <a:p>
            <a:pPr marL="171450" indent="-171450">
              <a:buFont typeface="Arial" panose="020B0604020202020204" pitchFamily="34" charset="0"/>
              <a:buChar char="•"/>
            </a:pPr>
            <a:endParaRPr lang="en-GB" dirty="0"/>
          </a:p>
          <a:p>
            <a:pPr marL="171450" indent="-171450">
              <a:buFont typeface="Arial" panose="020B0604020202020204" pitchFamily="34" charset="0"/>
              <a:buChar char="•"/>
            </a:pPr>
            <a:endParaRPr lang="en-GB" dirty="0"/>
          </a:p>
          <a:p>
            <a:pPr marL="171450" indent="-171450">
              <a:buFont typeface="Arial" panose="020B0604020202020204" pitchFamily="34" charset="0"/>
              <a:buChar char="•"/>
            </a:pPr>
            <a:endParaRPr lang="en-GB" dirty="0"/>
          </a:p>
          <a:p>
            <a:pPr marL="171450" indent="-171450">
              <a:buFont typeface="Arial" panose="020B0604020202020204" pitchFamily="34" charset="0"/>
              <a:buChar char="•"/>
            </a:pPr>
            <a:endParaRPr lang="en-GB" dirty="0"/>
          </a:p>
          <a:p>
            <a:endParaRPr lang="en-GB" dirty="0"/>
          </a:p>
        </p:txBody>
      </p:sp>
      <p:sp>
        <p:nvSpPr>
          <p:cNvPr id="4" name="Slide Number Placeholder 3"/>
          <p:cNvSpPr>
            <a:spLocks noGrp="1"/>
          </p:cNvSpPr>
          <p:nvPr>
            <p:ph type="sldNum" sz="quarter" idx="5"/>
          </p:nvPr>
        </p:nvSpPr>
        <p:spPr/>
        <p:txBody>
          <a:bodyPr/>
          <a:lstStyle/>
          <a:p>
            <a:fld id="{5EA54082-0EDA-40C0-B23E-AB88047B2438}" type="slidenum">
              <a:rPr lang="en-GB" noProof="1" smtClean="0"/>
              <a:pPr/>
              <a:t>16</a:t>
            </a:fld>
            <a:endParaRPr lang="en-GB" noProof="1"/>
          </a:p>
        </p:txBody>
      </p:sp>
    </p:spTree>
    <p:extLst>
      <p:ext uri="{BB962C8B-B14F-4D97-AF65-F5344CB8AC3E}">
        <p14:creationId xmlns:p14="http://schemas.microsoft.com/office/powerpoint/2010/main" val="31914662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r>
              <a:rPr lang="en-GB" noProof="1">
                <a:latin typeface="Calibri" panose="020F0502020204030204" pitchFamily="34" charset="0"/>
              </a:rPr>
              <a:t>I.E the ability to use digital technology/ devices functionally in your day-to-day life (work, home, shopping, holiday, finances, childcare etc.)</a:t>
            </a:r>
          </a:p>
          <a:p>
            <a:pPr rtl="0"/>
            <a:endParaRPr lang="en-GB" noProof="1">
              <a:latin typeface="Calibri" panose="020F0502020204030204" pitchFamily="34" charset="0"/>
            </a:endParaRPr>
          </a:p>
          <a:p>
            <a:pPr rtl="0"/>
            <a:r>
              <a:rPr lang="en-GB" noProof="1">
                <a:latin typeface="Calibri" panose="020F0502020204030204" pitchFamily="34" charset="0"/>
              </a:rPr>
              <a:t>HEE funded BSW AHP Faculty – digital lead role. We decided to use the funding to carry our digital literacy scoping exercise, focussing on our bands 2,3,4,5 and equivolent AHP support workfore across BSW as this tied in and add value with our other faculty projects.</a:t>
            </a:r>
          </a:p>
          <a:p>
            <a:pPr rtl="0"/>
            <a:endParaRPr lang="en-GB" noProof="1">
              <a:latin typeface="Calibri" panose="020F0502020204030204" pitchFamily="34" charset="0"/>
            </a:endParaRPr>
          </a:p>
          <a:p>
            <a:pPr rtl="0"/>
            <a:r>
              <a:rPr lang="en-GB" noProof="1">
                <a:latin typeface="Calibri" panose="020F0502020204030204" pitchFamily="34" charset="0"/>
              </a:rPr>
              <a:t>Funding granted based from the recommendations of the 2019 Topol Review - </a:t>
            </a:r>
            <a:r>
              <a:rPr lang="en-GB" sz="1800" dirty="0">
                <a:effectLst/>
                <a:latin typeface="Calibri" panose="020F0502020204030204" pitchFamily="34" charset="0"/>
                <a:ea typeface="Times New Roman" panose="02020603050405020304" pitchFamily="18" charset="0"/>
              </a:rPr>
              <a:t>which advocates for the necessity of innovative use of digital technology in healthcare for proven staff and patient benefit.</a:t>
            </a:r>
            <a:endParaRPr lang="en-GB" noProof="1">
              <a:latin typeface="Calibri" panose="020F0502020204030204" pitchFamily="34" charset="0"/>
            </a:endParaRPr>
          </a:p>
          <a:p>
            <a:pPr rtl="0"/>
            <a:endParaRPr lang="en-GB" noProof="1">
              <a:latin typeface="Calibri" panose="020F0502020204030204" pitchFamily="34" charset="0"/>
            </a:endParaRPr>
          </a:p>
        </p:txBody>
      </p:sp>
      <p:sp>
        <p:nvSpPr>
          <p:cNvPr id="4" name="Slide Number Placeholder 3"/>
          <p:cNvSpPr>
            <a:spLocks noGrp="1"/>
          </p:cNvSpPr>
          <p:nvPr>
            <p:ph type="sldNum" sz="quarter" idx="10"/>
          </p:nvPr>
        </p:nvSpPr>
        <p:spPr/>
        <p:txBody>
          <a:bodyPr rtlCol="0"/>
          <a:lstStyle/>
          <a:p>
            <a:pPr rtl="0"/>
            <a:fld id="{5EA54082-0EDA-40C0-B23E-AB88047B2438}" type="slidenum">
              <a:rPr lang="en-GB" noProof="1" smtClean="0">
                <a:latin typeface="Calibri" panose="020F0502020204030204" pitchFamily="34" charset="0"/>
              </a:rPr>
              <a:t>2</a:t>
            </a:fld>
            <a:endParaRPr lang="en-GB" noProof="1">
              <a:latin typeface="Calibri" panose="020F0502020204030204" pitchFamily="34" charset="0"/>
            </a:endParaRPr>
          </a:p>
        </p:txBody>
      </p:sp>
    </p:spTree>
    <p:extLst>
      <p:ext uri="{BB962C8B-B14F-4D97-AF65-F5344CB8AC3E}">
        <p14:creationId xmlns:p14="http://schemas.microsoft.com/office/powerpoint/2010/main" val="24225189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It is advised by both the Topol Review and NHS England, that increasing our digital and technological use/skills within healthcare will increase our efficiency, reduce risk of errors, support our environmental sustainability pledge, and support our communications [2]. The NHS Long Term Plan commits one of its five ambitions to “</a:t>
            </a:r>
            <a:r>
              <a:rPr lang="en-GB" sz="1800" i="1" dirty="0">
                <a:effectLst/>
                <a:latin typeface="Calibri" panose="020F0502020204030204" pitchFamily="34" charset="0"/>
                <a:ea typeface="Times New Roman" panose="02020603050405020304" pitchFamily="18" charset="0"/>
                <a:cs typeface="Times New Roman" panose="02020603050405020304" pitchFamily="18" charset="0"/>
              </a:rPr>
              <a:t>making better use of data and digital technology</a:t>
            </a: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including more convenient access to services and health information for patients, better access to digital tools and patient records to staff and using the NHS App as a ‘</a:t>
            </a:r>
            <a:r>
              <a:rPr lang="en-GB" sz="1800" i="1" dirty="0">
                <a:effectLst/>
                <a:latin typeface="Calibri" panose="020F0502020204030204" pitchFamily="34" charset="0"/>
                <a:ea typeface="Times New Roman" panose="02020603050405020304" pitchFamily="18" charset="0"/>
                <a:cs typeface="Times New Roman" panose="02020603050405020304" pitchFamily="18" charset="0"/>
              </a:rPr>
              <a:t>digital front-door’</a:t>
            </a: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[3]. Subsequently, digital literacy is one of the four priorities of ‘AHP’s into Action’ and is supported into practice within ‘The Digital Framework for Allied health Professionals’ [4]. This emphasis on prioritising NHS digital transformation and ‘going paper-free’ comes from the identified need in both the UK government’s ‘Five Year Forward View 2020’ and the ‘Wachter Report, 2016’ [5],[6].</a:t>
            </a:r>
            <a:r>
              <a:rPr lang="en-GB" sz="1800" dirty="0">
                <a:solidFill>
                  <a:srgbClr val="E36C0A"/>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GB" dirty="0">
              <a:hlinkClick r:id="rId3"/>
            </a:endParaRPr>
          </a:p>
          <a:p>
            <a:r>
              <a:rPr lang="en-GB" dirty="0">
                <a:hlinkClick r:id="rId3"/>
              </a:rPr>
              <a:t>A Digital Framework for Allied Health Professionals (england.nhs.uk)</a:t>
            </a:r>
            <a:endParaRPr lang="en-GB" dirty="0"/>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To achieve the desired digital framework for AHPs, NHS England identify the three stages of digital readiness which each organisation should measure against when planning their digital strategy:</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GB" dirty="0"/>
          </a:p>
          <a:p>
            <a:endParaRPr lang="en-GB" dirty="0"/>
          </a:p>
        </p:txBody>
      </p:sp>
      <p:sp>
        <p:nvSpPr>
          <p:cNvPr id="4" name="Slide Number Placeholder 3"/>
          <p:cNvSpPr>
            <a:spLocks noGrp="1"/>
          </p:cNvSpPr>
          <p:nvPr>
            <p:ph type="sldNum" sz="quarter" idx="5"/>
          </p:nvPr>
        </p:nvSpPr>
        <p:spPr/>
        <p:txBody>
          <a:bodyPr/>
          <a:lstStyle/>
          <a:p>
            <a:fld id="{5EA54082-0EDA-40C0-B23E-AB88047B2438}" type="slidenum">
              <a:rPr lang="en-GB" noProof="1" smtClean="0"/>
              <a:pPr/>
              <a:t>3</a:t>
            </a:fld>
            <a:endParaRPr lang="en-GB" noProof="1"/>
          </a:p>
        </p:txBody>
      </p:sp>
    </p:spTree>
    <p:extLst>
      <p:ext uri="{BB962C8B-B14F-4D97-AF65-F5344CB8AC3E}">
        <p14:creationId xmlns:p14="http://schemas.microsoft.com/office/powerpoint/2010/main" val="31491375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a:t>Kept as close to the original text from the AHP digital competency framework advices by Christopher Tack (Topol Fellowship who based his framework off of </a:t>
            </a:r>
            <a:r>
              <a:rPr lang="en-GB" dirty="0" err="1"/>
              <a:t>Topol’s</a:t>
            </a:r>
            <a:r>
              <a:rPr lang="en-GB" dirty="0"/>
              <a:t> review).</a:t>
            </a:r>
          </a:p>
          <a:p>
            <a:pPr marL="171450" indent="-171450">
              <a:buFont typeface="Arial" panose="020B0604020202020204" pitchFamily="34" charset="0"/>
              <a:buChar char="•"/>
            </a:pPr>
            <a:endParaRPr lang="en-GB" dirty="0"/>
          </a:p>
          <a:p>
            <a:pPr marL="171450" indent="-171450">
              <a:buFont typeface="Arial" panose="020B0604020202020204" pitchFamily="34" charset="0"/>
              <a:buChar char="•"/>
            </a:pPr>
            <a:r>
              <a:rPr lang="en-GB" dirty="0"/>
              <a:t>31 questions</a:t>
            </a:r>
          </a:p>
          <a:p>
            <a:pPr marL="0" indent="0">
              <a:buFont typeface="Arial" panose="020B0604020202020204" pitchFamily="34" charset="0"/>
              <a:buNone/>
            </a:pPr>
            <a:endParaRPr lang="en-GB" dirty="0"/>
          </a:p>
          <a:p>
            <a:pPr marL="171450" indent="-171450">
              <a:buFont typeface="Arial" panose="020B0604020202020204" pitchFamily="34" charset="0"/>
              <a:buChar char="•"/>
            </a:pPr>
            <a:r>
              <a:rPr lang="en-GB" dirty="0"/>
              <a:t>Some slight changes to eliminate a bias tone to the questioning and simplify it for the participants as per pilot feedback.</a:t>
            </a:r>
          </a:p>
          <a:p>
            <a:pPr marL="0" indent="0">
              <a:buFont typeface="Arial" panose="020B0604020202020204" pitchFamily="34" charset="0"/>
              <a:buNone/>
            </a:pPr>
            <a:endParaRPr lang="en-GB" dirty="0"/>
          </a:p>
          <a:p>
            <a:pPr marL="171450" indent="-171450">
              <a:buFont typeface="Arial" panose="020B0604020202020204" pitchFamily="34" charset="0"/>
              <a:buChar char="•"/>
            </a:pPr>
            <a:r>
              <a:rPr lang="en-GB" dirty="0"/>
              <a:t>Digital, paper and phone formats to access wider participant pool.</a:t>
            </a:r>
          </a:p>
          <a:p>
            <a:pPr marL="171450" indent="-171450">
              <a:buFont typeface="Arial" panose="020B0604020202020204" pitchFamily="34" charset="0"/>
              <a:buChar char="•"/>
            </a:pPr>
            <a:endParaRPr lang="en-GB"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t>Domain 1 -  </a:t>
            </a: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comprised of 10 questions around participants’ general simple digital use in their AHP profession. This looked at their awareness and attitudes towards digital healthcare, their ability to learn and facilitate learning of digital skills, their ability to evidence their digital skills, their use of digital technology to enhance their continued professional development (CPD), and their use of electronic health record documentation in their roles.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Domain 7b - this section probes the participants’ abilities to perform personal professional digital functions (e.g. completing HR requirements, accessing occupational health, managing their electronic staff record (ESR) to access payslips, total reward statements and absence calendars). As well as the use of electronic rostering.</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Domain 9 - </a:t>
            </a: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This final section explored the ability and use of digital therapeutics. This encompassed a multitude of platforms due to this project looking at all 14 AHP groups. This included online patient bookings, physical and psychological therapeutic apps, identifying clinically assured health signposting, virtual communications and clinics, and digitally capturing patient data at the point of care.</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5"/>
          </p:nvPr>
        </p:nvSpPr>
        <p:spPr/>
        <p:txBody>
          <a:bodyPr/>
          <a:lstStyle/>
          <a:p>
            <a:fld id="{5EA54082-0EDA-40C0-B23E-AB88047B2438}" type="slidenum">
              <a:rPr lang="en-GB" noProof="1" smtClean="0"/>
              <a:pPr/>
              <a:t>5</a:t>
            </a:fld>
            <a:endParaRPr lang="en-GB" noProof="1"/>
          </a:p>
        </p:txBody>
      </p:sp>
    </p:spTree>
    <p:extLst>
      <p:ext uri="{BB962C8B-B14F-4D97-AF65-F5344CB8AC3E}">
        <p14:creationId xmlns:p14="http://schemas.microsoft.com/office/powerpoint/2010/main" val="36134984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Good, representative sample</a:t>
            </a:r>
          </a:p>
        </p:txBody>
      </p:sp>
      <p:sp>
        <p:nvSpPr>
          <p:cNvPr id="4" name="Slide Number Placeholder 3"/>
          <p:cNvSpPr>
            <a:spLocks noGrp="1"/>
          </p:cNvSpPr>
          <p:nvPr>
            <p:ph type="sldNum" sz="quarter" idx="5"/>
          </p:nvPr>
        </p:nvSpPr>
        <p:spPr/>
        <p:txBody>
          <a:bodyPr/>
          <a:lstStyle/>
          <a:p>
            <a:fld id="{5EA54082-0EDA-40C0-B23E-AB88047B2438}" type="slidenum">
              <a:rPr lang="en-GB" noProof="1" smtClean="0"/>
              <a:pPr/>
              <a:t>7</a:t>
            </a:fld>
            <a:endParaRPr lang="en-GB" noProof="1"/>
          </a:p>
        </p:txBody>
      </p:sp>
    </p:spTree>
    <p:extLst>
      <p:ext uri="{BB962C8B-B14F-4D97-AF65-F5344CB8AC3E}">
        <p14:creationId xmlns:p14="http://schemas.microsoft.com/office/powerpoint/2010/main" val="37697413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EA54082-0EDA-40C0-B23E-AB88047B2438}" type="slidenum">
              <a:rPr lang="en-GB" noProof="1" smtClean="0"/>
              <a:pPr/>
              <a:t>8</a:t>
            </a:fld>
            <a:endParaRPr lang="en-GB" noProof="1"/>
          </a:p>
        </p:txBody>
      </p:sp>
    </p:spTree>
    <p:extLst>
      <p:ext uri="{BB962C8B-B14F-4D97-AF65-F5344CB8AC3E}">
        <p14:creationId xmlns:p14="http://schemas.microsoft.com/office/powerpoint/2010/main" val="42646721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Over 85% of participants reported that they have average, or above, abilities to electronically record, learn and facilitate learning of digital skills; as well as navigate digital platforms in order to achieve this (questions 4 &amp; 5). This indicates that using digital platforms to deliver training would be an effective method of roll-out for the vast majority of our BSW workforce.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GB" sz="1800" dirty="0">
              <a:effectLst/>
              <a:latin typeface="Calibri" panose="020F0502020204030204" pitchFamily="34" charset="0"/>
              <a:ea typeface="Times New Roman" panose="02020603050405020304" pitchFamily="18" charset="0"/>
            </a:endParaRPr>
          </a:p>
          <a:p>
            <a:pPr marL="285750" indent="-285750">
              <a:buFont typeface="Arial" panose="020B0604020202020204" pitchFamily="34" charset="0"/>
              <a:buChar char="•"/>
            </a:pPr>
            <a:r>
              <a:rPr lang="en-GB" sz="1800" dirty="0">
                <a:effectLst/>
                <a:latin typeface="Calibri" panose="020F0502020204030204" pitchFamily="34" charset="0"/>
                <a:ea typeface="Times New Roman" panose="02020603050405020304" pitchFamily="18" charset="0"/>
              </a:rPr>
              <a:t>Question 13 highlights that as many as 51% of participants reported having less than average knowledge and understanding of local support and training resources available to enhance digital literacy for both professionals and the public. With a concerning 15% reporting they have no knowledge or understanding. </a:t>
            </a:r>
          </a:p>
          <a:p>
            <a:pPr marL="285750" indent="-285750">
              <a:buFont typeface="Arial" panose="020B0604020202020204" pitchFamily="34" charset="0"/>
              <a:buChar char="•"/>
            </a:pPr>
            <a:endParaRPr lang="en-GB" dirty="0"/>
          </a:p>
        </p:txBody>
      </p:sp>
      <p:sp>
        <p:nvSpPr>
          <p:cNvPr id="4" name="Slide Number Placeholder 3"/>
          <p:cNvSpPr>
            <a:spLocks noGrp="1"/>
          </p:cNvSpPr>
          <p:nvPr>
            <p:ph type="sldNum" sz="quarter" idx="5"/>
          </p:nvPr>
        </p:nvSpPr>
        <p:spPr/>
        <p:txBody>
          <a:bodyPr/>
          <a:lstStyle/>
          <a:p>
            <a:fld id="{5EA54082-0EDA-40C0-B23E-AB88047B2438}" type="slidenum">
              <a:rPr lang="en-GB" noProof="1" smtClean="0"/>
              <a:pPr/>
              <a:t>9</a:t>
            </a:fld>
            <a:endParaRPr lang="en-GB" noProof="1"/>
          </a:p>
        </p:txBody>
      </p:sp>
    </p:spTree>
    <p:extLst>
      <p:ext uri="{BB962C8B-B14F-4D97-AF65-F5344CB8AC3E}">
        <p14:creationId xmlns:p14="http://schemas.microsoft.com/office/powerpoint/2010/main" val="35535652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dirty="0">
                <a:effectLst/>
                <a:latin typeface="Calibri" panose="020F0502020204030204" pitchFamily="34" charset="0"/>
                <a:ea typeface="Times New Roman" panose="02020603050405020304" pitchFamily="18" charset="0"/>
              </a:rPr>
              <a:t>This is despite the recommendation from NHS England that </a:t>
            </a:r>
            <a:r>
              <a:rPr lang="en-GB" sz="1200" i="1" dirty="0">
                <a:effectLst/>
                <a:latin typeface="Calibri" panose="020F0502020204030204" pitchFamily="34" charset="0"/>
                <a:ea typeface="Times New Roman" panose="02020603050405020304" pitchFamily="18" charset="0"/>
              </a:rPr>
              <a:t>“AHP services as a minimum should be aiming to capture their records, assessments and care plans digitally in a format that supports their service, partner services and patient/service user needs. This is a core foundation for developing digitally mature AHP services.”</a:t>
            </a:r>
          </a:p>
          <a:p>
            <a:pPr marL="285750" indent="-285750">
              <a:buFont typeface="Arial" panose="020B0604020202020204" pitchFamily="34" charset="0"/>
              <a:buChar char="•"/>
            </a:pPr>
            <a:r>
              <a:rPr lang="en-GB" sz="1200" dirty="0">
                <a:effectLst/>
                <a:latin typeface="Calibri" panose="020F0502020204030204" pitchFamily="34" charset="0"/>
                <a:ea typeface="Times New Roman" panose="02020603050405020304" pitchFamily="18" charset="0"/>
              </a:rPr>
              <a:t> Given the target to be paper-free with digital notes was 2018 (5 years ago!), [</a:t>
            </a:r>
            <a:r>
              <a:rPr lang="en-GB" dirty="0">
                <a:hlinkClick r:id="rId3"/>
              </a:rPr>
              <a:t>NHS challenged to go paperless by 2018 - GOV.UK (www.gov.uk)</a:t>
            </a: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PTO…</a:t>
            </a:r>
          </a:p>
        </p:txBody>
      </p:sp>
      <p:sp>
        <p:nvSpPr>
          <p:cNvPr id="4" name="Slide Number Placeholder 3"/>
          <p:cNvSpPr>
            <a:spLocks noGrp="1"/>
          </p:cNvSpPr>
          <p:nvPr>
            <p:ph type="sldNum" sz="quarter" idx="5"/>
          </p:nvPr>
        </p:nvSpPr>
        <p:spPr/>
        <p:txBody>
          <a:bodyPr/>
          <a:lstStyle/>
          <a:p>
            <a:fld id="{5EA54082-0EDA-40C0-B23E-AB88047B2438}" type="slidenum">
              <a:rPr lang="en-GB" noProof="1" smtClean="0"/>
              <a:pPr/>
              <a:t>10</a:t>
            </a:fld>
            <a:endParaRPr lang="en-GB" noProof="1"/>
          </a:p>
        </p:txBody>
      </p:sp>
    </p:spTree>
    <p:extLst>
      <p:ext uri="{BB962C8B-B14F-4D97-AF65-F5344CB8AC3E}">
        <p14:creationId xmlns:p14="http://schemas.microsoft.com/office/powerpoint/2010/main" val="377622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This is </a:t>
            </a:r>
            <a:r>
              <a:rPr lang="en-GB" sz="1200" dirty="0">
                <a:effectLst/>
                <a:latin typeface="Calibri" panose="020F0502020204030204" pitchFamily="34" charset="0"/>
                <a:ea typeface="Times New Roman" panose="02020603050405020304" pitchFamily="18" charset="0"/>
                <a:cs typeface="Times New Roman" panose="02020603050405020304" pitchFamily="18" charset="0"/>
              </a:rPr>
              <a:t>worsened further by the fact that 100% of participants reported they had at least limited knowledge and ability of simple computer skills, with 92.7% declaring their skills as above average (question 9).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dirty="0">
                <a:effectLst/>
                <a:latin typeface="Calibri" panose="020F0502020204030204" pitchFamily="34" charset="0"/>
                <a:ea typeface="Times New Roman" panose="02020603050405020304" pitchFamily="18" charset="0"/>
                <a:cs typeface="Times New Roman" panose="02020603050405020304" pitchFamily="18" charset="0"/>
              </a:rPr>
              <a:t>This lends us to believe that the lack of EHR competency is likely a result of inaccessibility and/ or software specific training requirement, rather than general digital literacy barriers</a:t>
            </a:r>
            <a:r>
              <a:rPr lang="en-GB" sz="1200" dirty="0">
                <a:solidFill>
                  <a:srgbClr val="00682F"/>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GB" sz="1200" dirty="0">
                <a:effectLst/>
                <a:latin typeface="Calibri" panose="020F0502020204030204" pitchFamily="34" charset="0"/>
                <a:ea typeface="Times New Roman" panose="02020603050405020304" pitchFamily="18" charset="0"/>
                <a:cs typeface="Times New Roman" panose="02020603050405020304" pitchFamily="18" charset="0"/>
              </a:rPr>
              <a:t>This conclusion appears evidenced by the results of question 13, which show that less than 50% (48.6%) of participants had average knowledge and understanding of the training and resources available for both professionals and the public. </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0" indent="0">
              <a:buFont typeface="Arial" panose="020B0604020202020204" pitchFamily="34" charset="0"/>
              <a:buNone/>
            </a:pPr>
            <a:endParaRPr lang="en-GB" sz="1200" dirty="0">
              <a:effectLst/>
              <a:latin typeface="Calibri" panose="020F0502020204030204" pitchFamily="34" charset="0"/>
              <a:ea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5EA54082-0EDA-40C0-B23E-AB88047B2438}" type="slidenum">
              <a:rPr lang="en-GB" noProof="1" smtClean="0"/>
              <a:pPr/>
              <a:t>11</a:t>
            </a:fld>
            <a:endParaRPr lang="en-GB" noProof="1"/>
          </a:p>
        </p:txBody>
      </p:sp>
    </p:spTree>
    <p:extLst>
      <p:ext uri="{BB962C8B-B14F-4D97-AF65-F5344CB8AC3E}">
        <p14:creationId xmlns:p14="http://schemas.microsoft.com/office/powerpoint/2010/main" val="18952292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75420" y="2493085"/>
            <a:ext cx="4971618" cy="2033753"/>
          </a:xfrm>
        </p:spPr>
        <p:txBody>
          <a:bodyPr rtlCol="0" anchor="ctr">
            <a:normAutofit/>
          </a:bodyPr>
          <a:lstStyle>
            <a:lvl1pPr algn="r">
              <a:defRPr sz="3600">
                <a:latin typeface="Century Gothic" panose="020B0502020202020204" pitchFamily="34" charset="0"/>
              </a:defRPr>
            </a:lvl1pPr>
          </a:lstStyle>
          <a:p>
            <a:pPr rtl="0"/>
            <a:r>
              <a:rPr lang="en-GB" noProof="1"/>
              <a:t>Title</a:t>
            </a:r>
          </a:p>
        </p:txBody>
      </p:sp>
      <p:sp>
        <p:nvSpPr>
          <p:cNvPr id="3" name="Subtitle 2"/>
          <p:cNvSpPr>
            <a:spLocks noGrp="1"/>
          </p:cNvSpPr>
          <p:nvPr>
            <p:ph type="subTitle" idx="1" hasCustomPrompt="1"/>
          </p:nvPr>
        </p:nvSpPr>
        <p:spPr>
          <a:xfrm>
            <a:off x="6569348" y="2493085"/>
            <a:ext cx="4984220" cy="2033752"/>
          </a:xfrm>
        </p:spPr>
        <p:txBody>
          <a:bodyPr rtlCol="0" anchor="ctr">
            <a:normAutofit/>
          </a:bodyPr>
          <a:lstStyle>
            <a:lvl1pPr marL="0" indent="0" algn="l">
              <a:buNone/>
              <a:defRPr sz="1800">
                <a:solidFill>
                  <a:schemeClr val="tx1">
                    <a:lumMod val="85000"/>
                    <a:lumOff val="15000"/>
                  </a:schemeClr>
                </a:solidFill>
                <a:latin typeface="Segoe UI" panose="020B0502040204020203"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en-GB" noProof="1"/>
              <a:t>Subtitle</a:t>
            </a:r>
          </a:p>
        </p:txBody>
      </p:sp>
      <p:cxnSp>
        <p:nvCxnSpPr>
          <p:cNvPr id="8" name="Straight Connector 7"/>
          <p:cNvCxnSpPr/>
          <p:nvPr userDrawn="1"/>
        </p:nvCxnSpPr>
        <p:spPr>
          <a:xfrm>
            <a:off x="6108192" y="2842697"/>
            <a:ext cx="0" cy="1334530"/>
          </a:xfrm>
          <a:prstGeom prst="line">
            <a:avLst/>
          </a:prstGeom>
          <a:ln w="88900">
            <a:solidFill>
              <a:schemeClr val="tx2"/>
            </a:solidFill>
          </a:ln>
        </p:spPr>
        <p:style>
          <a:lnRef idx="1">
            <a:schemeClr val="accent1"/>
          </a:lnRef>
          <a:fillRef idx="0">
            <a:schemeClr val="accent1"/>
          </a:fillRef>
          <a:effectRef idx="0">
            <a:schemeClr val="accent1"/>
          </a:effectRef>
          <a:fontRef idx="minor">
            <a:schemeClr val="tx1"/>
          </a:fontRef>
        </p:style>
      </p:cxnSp>
      <p:sp>
        <p:nvSpPr>
          <p:cNvPr id="9" name="Rectangle 8" descr="Colour filled rectangle border"/>
          <p:cNvSpPr/>
          <p:nvPr userDrawn="1"/>
        </p:nvSpPr>
        <p:spPr>
          <a:xfrm>
            <a:off x="0" y="6479628"/>
            <a:ext cx="3054096" cy="37837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10" name="Rectangle 9" descr="Colour filled rectangle border"/>
          <p:cNvSpPr/>
          <p:nvPr userDrawn="1"/>
        </p:nvSpPr>
        <p:spPr>
          <a:xfrm>
            <a:off x="3054096" y="6479628"/>
            <a:ext cx="3054096" cy="37837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11" name="Rectangle 10" descr="Colour filled rectangle border"/>
          <p:cNvSpPr/>
          <p:nvPr userDrawn="1"/>
        </p:nvSpPr>
        <p:spPr>
          <a:xfrm>
            <a:off x="6108192" y="6479628"/>
            <a:ext cx="3054096" cy="3783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12" name="Rectangle 11" descr="Colour filled rectangle border"/>
          <p:cNvSpPr/>
          <p:nvPr userDrawn="1"/>
        </p:nvSpPr>
        <p:spPr>
          <a:xfrm>
            <a:off x="9137904" y="6479628"/>
            <a:ext cx="3054096" cy="37837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Tree>
    <p:extLst>
      <p:ext uri="{BB962C8B-B14F-4D97-AF65-F5344CB8AC3E}">
        <p14:creationId xmlns:p14="http://schemas.microsoft.com/office/powerpoint/2010/main" val="40977081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rtlCol="0" anchor="b"/>
          <a:lstStyle>
            <a:lvl1pPr>
              <a:defRPr sz="3200">
                <a:latin typeface="Century Gothic" panose="020B0502020202020204" pitchFamily="34" charset="0"/>
              </a:defRPr>
            </a:lvl1pPr>
          </a:lstStyle>
          <a:p>
            <a:pPr rtl="0"/>
            <a:r>
              <a:rPr lang="en-US" noProof="1"/>
              <a:t>Click to edit Master title style</a:t>
            </a:r>
            <a:endParaRPr lang="en-GB" noProof="1"/>
          </a:p>
        </p:txBody>
      </p:sp>
      <p:sp>
        <p:nvSpPr>
          <p:cNvPr id="3" name="Content Placeholder 2"/>
          <p:cNvSpPr>
            <a:spLocks noGrp="1"/>
          </p:cNvSpPr>
          <p:nvPr>
            <p:ph idx="1"/>
          </p:nvPr>
        </p:nvSpPr>
        <p:spPr>
          <a:xfrm>
            <a:off x="5183188" y="987425"/>
            <a:ext cx="6172200" cy="4873625"/>
          </a:xfrm>
        </p:spPr>
        <p:txBody>
          <a:bodyPr rtlCol="0"/>
          <a:lstStyle>
            <a:lvl1pPr>
              <a:defRPr sz="3200">
                <a:latin typeface="Segoe UI" panose="020B0502040204020203" pitchFamily="34" charset="0"/>
              </a:defRPr>
            </a:lvl1pPr>
            <a:lvl2pPr>
              <a:defRPr sz="2800">
                <a:latin typeface="Segoe UI" panose="020B0502040204020203" pitchFamily="34" charset="0"/>
              </a:defRPr>
            </a:lvl2pPr>
            <a:lvl3pPr>
              <a:defRPr sz="2400">
                <a:latin typeface="Segoe UI" panose="020B0502040204020203" pitchFamily="34" charset="0"/>
              </a:defRPr>
            </a:lvl3pPr>
            <a:lvl4pPr>
              <a:defRPr sz="2000">
                <a:latin typeface="Segoe UI" panose="020B0502040204020203" pitchFamily="34" charset="0"/>
              </a:defRPr>
            </a:lvl4pPr>
            <a:lvl5pPr>
              <a:defRPr sz="2000">
                <a:latin typeface="Segoe UI" panose="020B0502040204020203" pitchFamily="34" charset="0"/>
              </a:defRPr>
            </a:lvl5pPr>
            <a:lvl6pPr>
              <a:defRPr sz="2000"/>
            </a:lvl6pPr>
            <a:lvl7pPr>
              <a:defRPr sz="2000"/>
            </a:lvl7pPr>
            <a:lvl8pPr>
              <a:defRPr sz="2000"/>
            </a:lvl8pPr>
            <a:lvl9pPr>
              <a:defRPr sz="2000"/>
            </a:lvl9pPr>
          </a:lstStyle>
          <a:p>
            <a:pPr lvl="0" rtl="0"/>
            <a:r>
              <a:rPr lang="en-US" noProof="1"/>
              <a:t>Click to edit Master text styles</a:t>
            </a:r>
          </a:p>
          <a:p>
            <a:pPr lvl="1" rtl="0"/>
            <a:r>
              <a:rPr lang="en-US" noProof="1"/>
              <a:t>Second level</a:t>
            </a:r>
          </a:p>
          <a:p>
            <a:pPr lvl="2" rtl="0"/>
            <a:r>
              <a:rPr lang="en-US" noProof="1"/>
              <a:t>Third level</a:t>
            </a:r>
          </a:p>
          <a:p>
            <a:pPr lvl="3" rtl="0"/>
            <a:r>
              <a:rPr lang="en-US" noProof="1"/>
              <a:t>Fourth level</a:t>
            </a:r>
          </a:p>
          <a:p>
            <a:pPr lvl="4" rtl="0"/>
            <a:r>
              <a:rPr lang="en-US" noProof="1"/>
              <a:t>Fifth level</a:t>
            </a:r>
            <a:endParaRPr lang="en-GB" noProof="1"/>
          </a:p>
        </p:txBody>
      </p:sp>
      <p:sp>
        <p:nvSpPr>
          <p:cNvPr id="4" name="Text Placeholder 3"/>
          <p:cNvSpPr>
            <a:spLocks noGrp="1"/>
          </p:cNvSpPr>
          <p:nvPr>
            <p:ph type="body" sz="half" idx="2"/>
          </p:nvPr>
        </p:nvSpPr>
        <p:spPr>
          <a:xfrm>
            <a:off x="839788" y="2057400"/>
            <a:ext cx="3932237" cy="3811588"/>
          </a:xfrm>
        </p:spPr>
        <p:txBody>
          <a:bodyPr rtlCol="0"/>
          <a:lstStyle>
            <a:lvl1pPr marL="0" indent="0">
              <a:buNone/>
              <a:defRPr sz="1600">
                <a:latin typeface="Segoe UI" panose="020B0502040204020203"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n-US" noProof="1"/>
              <a:t>Click to edit Master text styles</a:t>
            </a:r>
          </a:p>
        </p:txBody>
      </p:sp>
      <p:sp>
        <p:nvSpPr>
          <p:cNvPr id="5" name="Date Placeholder 4"/>
          <p:cNvSpPr>
            <a:spLocks noGrp="1"/>
          </p:cNvSpPr>
          <p:nvPr>
            <p:ph type="dt" sz="half" idx="10"/>
          </p:nvPr>
        </p:nvSpPr>
        <p:spPr/>
        <p:txBody>
          <a:bodyPr rtlCol="0"/>
          <a:lstStyle>
            <a:lvl1pPr>
              <a:defRPr>
                <a:latin typeface="Segoe UI" panose="020B0502040204020203" pitchFamily="34" charset="0"/>
              </a:defRPr>
            </a:lvl1pPr>
          </a:lstStyle>
          <a:p>
            <a:fld id="{AB27AD3A-E1A6-4B16-B324-952A1342AF58}" type="datetime1">
              <a:rPr lang="en-GB" noProof="1" smtClean="0"/>
              <a:t>23/05/2023</a:t>
            </a:fld>
            <a:endParaRPr lang="en-GB" noProof="1"/>
          </a:p>
        </p:txBody>
      </p:sp>
      <p:sp>
        <p:nvSpPr>
          <p:cNvPr id="6" name="Footer Placeholder 5"/>
          <p:cNvSpPr>
            <a:spLocks noGrp="1"/>
          </p:cNvSpPr>
          <p:nvPr>
            <p:ph type="ftr" sz="quarter" idx="11"/>
          </p:nvPr>
        </p:nvSpPr>
        <p:spPr/>
        <p:txBody>
          <a:bodyPr rtlCol="0"/>
          <a:lstStyle>
            <a:lvl1pPr>
              <a:defRPr>
                <a:latin typeface="Segoe UI" panose="020B0502040204020203" pitchFamily="34" charset="0"/>
              </a:defRPr>
            </a:lvl1pPr>
          </a:lstStyle>
          <a:p>
            <a:endParaRPr lang="en-GB" noProof="1"/>
          </a:p>
        </p:txBody>
      </p:sp>
      <p:sp>
        <p:nvSpPr>
          <p:cNvPr id="7" name="Slide Number Placeholder 6"/>
          <p:cNvSpPr>
            <a:spLocks noGrp="1"/>
          </p:cNvSpPr>
          <p:nvPr>
            <p:ph type="sldNum" sz="quarter" idx="12"/>
          </p:nvPr>
        </p:nvSpPr>
        <p:spPr/>
        <p:txBody>
          <a:bodyPr rtlCol="0"/>
          <a:lstStyle>
            <a:lvl1pPr>
              <a:defRPr>
                <a:latin typeface="Segoe UI" panose="020B0502040204020203" pitchFamily="34" charset="0"/>
              </a:defRPr>
            </a:lvl1pPr>
          </a:lstStyle>
          <a:p>
            <a:fld id="{632BDE3A-8A5F-47C4-AA75-58FC1EB2D383}" type="slidenum">
              <a:rPr lang="en-GB" noProof="1" dirty="0" smtClean="0"/>
              <a:pPr/>
              <a:t>‹#›</a:t>
            </a:fld>
            <a:endParaRPr lang="en-GB" noProof="1"/>
          </a:p>
        </p:txBody>
      </p:sp>
    </p:spTree>
    <p:extLst>
      <p:ext uri="{BB962C8B-B14F-4D97-AF65-F5344CB8AC3E}">
        <p14:creationId xmlns:p14="http://schemas.microsoft.com/office/powerpoint/2010/main" val="5521837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rtlCol="0" anchor="b"/>
          <a:lstStyle>
            <a:lvl1pPr>
              <a:defRPr sz="3200">
                <a:latin typeface="Century Gothic" panose="020B0502020202020204" pitchFamily="34" charset="0"/>
              </a:defRPr>
            </a:lvl1pPr>
          </a:lstStyle>
          <a:p>
            <a:pPr rtl="0"/>
            <a:r>
              <a:rPr lang="en-US" noProof="1"/>
              <a:t>Click to edit Master title style</a:t>
            </a:r>
            <a:endParaRPr lang="en-GB" noProof="1"/>
          </a:p>
        </p:txBody>
      </p:sp>
      <p:sp>
        <p:nvSpPr>
          <p:cNvPr id="3" name="Picture Placeholder 2"/>
          <p:cNvSpPr>
            <a:spLocks noGrp="1"/>
          </p:cNvSpPr>
          <p:nvPr>
            <p:ph type="pic" idx="1"/>
          </p:nvPr>
        </p:nvSpPr>
        <p:spPr>
          <a:xfrm>
            <a:off x="5183188" y="987425"/>
            <a:ext cx="6172200" cy="4873625"/>
          </a:xfrm>
        </p:spPr>
        <p:txBody>
          <a:bodyPr rtlCol="0"/>
          <a:lstStyle>
            <a:lvl1pPr marL="0" indent="0">
              <a:buNone/>
              <a:defRPr sz="3200">
                <a:latin typeface="Segoe UI" panose="020B0502040204020203"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en-US" noProof="1"/>
              <a:t>Click icon to add picture</a:t>
            </a:r>
            <a:endParaRPr lang="en-GB" noProof="1"/>
          </a:p>
        </p:txBody>
      </p:sp>
      <p:sp>
        <p:nvSpPr>
          <p:cNvPr id="4" name="Text Placeholder 3"/>
          <p:cNvSpPr>
            <a:spLocks noGrp="1"/>
          </p:cNvSpPr>
          <p:nvPr>
            <p:ph type="body" sz="half" idx="2"/>
          </p:nvPr>
        </p:nvSpPr>
        <p:spPr>
          <a:xfrm>
            <a:off x="839788" y="2057400"/>
            <a:ext cx="3932237" cy="3811588"/>
          </a:xfrm>
        </p:spPr>
        <p:txBody>
          <a:bodyPr rtlCol="0"/>
          <a:lstStyle>
            <a:lvl1pPr marL="0" indent="0">
              <a:buNone/>
              <a:defRPr sz="1600">
                <a:latin typeface="Segoe UI" panose="020B0502040204020203"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n-US" noProof="1"/>
              <a:t>Click to edit Master text styles</a:t>
            </a:r>
          </a:p>
        </p:txBody>
      </p:sp>
      <p:sp>
        <p:nvSpPr>
          <p:cNvPr id="5" name="Date Placeholder 4"/>
          <p:cNvSpPr>
            <a:spLocks noGrp="1"/>
          </p:cNvSpPr>
          <p:nvPr>
            <p:ph type="dt" sz="half" idx="10"/>
          </p:nvPr>
        </p:nvSpPr>
        <p:spPr/>
        <p:txBody>
          <a:bodyPr rtlCol="0"/>
          <a:lstStyle>
            <a:lvl1pPr>
              <a:defRPr>
                <a:latin typeface="Segoe UI" panose="020B0502040204020203" pitchFamily="34" charset="0"/>
              </a:defRPr>
            </a:lvl1pPr>
          </a:lstStyle>
          <a:p>
            <a:fld id="{E9D5DCCA-DCFE-4266-98C2-9F1CEC2F6931}" type="datetime1">
              <a:rPr lang="en-GB" noProof="1" smtClean="0"/>
              <a:t>23/05/2023</a:t>
            </a:fld>
            <a:endParaRPr lang="en-GB" noProof="1"/>
          </a:p>
        </p:txBody>
      </p:sp>
      <p:sp>
        <p:nvSpPr>
          <p:cNvPr id="6" name="Footer Placeholder 5"/>
          <p:cNvSpPr>
            <a:spLocks noGrp="1"/>
          </p:cNvSpPr>
          <p:nvPr>
            <p:ph type="ftr" sz="quarter" idx="11"/>
          </p:nvPr>
        </p:nvSpPr>
        <p:spPr/>
        <p:txBody>
          <a:bodyPr rtlCol="0"/>
          <a:lstStyle>
            <a:lvl1pPr>
              <a:defRPr>
                <a:latin typeface="Segoe UI" panose="020B0502040204020203" pitchFamily="34" charset="0"/>
              </a:defRPr>
            </a:lvl1pPr>
          </a:lstStyle>
          <a:p>
            <a:endParaRPr lang="en-GB" noProof="1"/>
          </a:p>
        </p:txBody>
      </p:sp>
      <p:sp>
        <p:nvSpPr>
          <p:cNvPr id="7" name="Slide Number Placeholder 6"/>
          <p:cNvSpPr>
            <a:spLocks noGrp="1"/>
          </p:cNvSpPr>
          <p:nvPr>
            <p:ph type="sldNum" sz="quarter" idx="12"/>
          </p:nvPr>
        </p:nvSpPr>
        <p:spPr/>
        <p:txBody>
          <a:bodyPr rtlCol="0"/>
          <a:lstStyle>
            <a:lvl1pPr>
              <a:defRPr>
                <a:latin typeface="Segoe UI" panose="020B0502040204020203" pitchFamily="34" charset="0"/>
              </a:defRPr>
            </a:lvl1pPr>
          </a:lstStyle>
          <a:p>
            <a:fld id="{632BDE3A-8A5F-47C4-AA75-58FC1EB2D383}" type="slidenum">
              <a:rPr lang="en-GB" noProof="1" dirty="0" smtClean="0"/>
              <a:pPr/>
              <a:t>‹#›</a:t>
            </a:fld>
            <a:endParaRPr lang="en-GB" noProof="1"/>
          </a:p>
        </p:txBody>
      </p:sp>
    </p:spTree>
    <p:extLst>
      <p:ext uri="{BB962C8B-B14F-4D97-AF65-F5344CB8AC3E}">
        <p14:creationId xmlns:p14="http://schemas.microsoft.com/office/powerpoint/2010/main" val="23132470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lvl1pPr>
              <a:defRPr>
                <a:latin typeface="Century Gothic" panose="020B0502020202020204" pitchFamily="34" charset="0"/>
              </a:defRPr>
            </a:lvl1pPr>
          </a:lstStyle>
          <a:p>
            <a:pPr rtl="0"/>
            <a:r>
              <a:rPr lang="en-US" noProof="1"/>
              <a:t>Click to edit Master title style</a:t>
            </a:r>
            <a:endParaRPr lang="en-GB" noProof="1"/>
          </a:p>
        </p:txBody>
      </p:sp>
      <p:sp>
        <p:nvSpPr>
          <p:cNvPr id="3" name="Vertical Text Placeholder 2"/>
          <p:cNvSpPr>
            <a:spLocks noGrp="1"/>
          </p:cNvSpPr>
          <p:nvPr>
            <p:ph type="body" orient="vert" idx="1"/>
          </p:nvPr>
        </p:nvSpPr>
        <p:spPr/>
        <p:txBody>
          <a:bodyPr vert="eaVert" rtlCol="0"/>
          <a:lstStyle>
            <a:lvl1pPr>
              <a:defRPr>
                <a:latin typeface="Segoe UI" panose="020B0502040204020203" pitchFamily="34" charset="0"/>
              </a:defRPr>
            </a:lvl1pPr>
            <a:lvl2pPr>
              <a:defRPr>
                <a:latin typeface="Segoe UI" panose="020B0502040204020203" pitchFamily="34" charset="0"/>
              </a:defRPr>
            </a:lvl2pPr>
            <a:lvl3pPr>
              <a:defRPr>
                <a:latin typeface="Segoe UI" panose="020B0502040204020203" pitchFamily="34" charset="0"/>
              </a:defRPr>
            </a:lvl3pPr>
            <a:lvl4pPr>
              <a:defRPr>
                <a:latin typeface="Segoe UI" panose="020B0502040204020203" pitchFamily="34" charset="0"/>
              </a:defRPr>
            </a:lvl4pPr>
            <a:lvl5pPr>
              <a:defRPr>
                <a:latin typeface="Segoe UI" panose="020B0502040204020203" pitchFamily="34" charset="0"/>
              </a:defRPr>
            </a:lvl5pPr>
          </a:lstStyle>
          <a:p>
            <a:pPr lvl="0" rtl="0"/>
            <a:r>
              <a:rPr lang="en-US" noProof="1"/>
              <a:t>Click to edit Master text styles</a:t>
            </a:r>
          </a:p>
          <a:p>
            <a:pPr lvl="1" rtl="0"/>
            <a:r>
              <a:rPr lang="en-US" noProof="1"/>
              <a:t>Second level</a:t>
            </a:r>
          </a:p>
          <a:p>
            <a:pPr lvl="2" rtl="0"/>
            <a:r>
              <a:rPr lang="en-US" noProof="1"/>
              <a:t>Third level</a:t>
            </a:r>
          </a:p>
          <a:p>
            <a:pPr lvl="3" rtl="0"/>
            <a:r>
              <a:rPr lang="en-US" noProof="1"/>
              <a:t>Fourth level</a:t>
            </a:r>
          </a:p>
          <a:p>
            <a:pPr lvl="4" rtl="0"/>
            <a:r>
              <a:rPr lang="en-US" noProof="1"/>
              <a:t>Fifth level</a:t>
            </a:r>
            <a:endParaRPr lang="en-GB" noProof="1"/>
          </a:p>
        </p:txBody>
      </p:sp>
      <p:sp>
        <p:nvSpPr>
          <p:cNvPr id="4" name="Date Placeholder 3"/>
          <p:cNvSpPr>
            <a:spLocks noGrp="1"/>
          </p:cNvSpPr>
          <p:nvPr>
            <p:ph type="dt" sz="half" idx="10"/>
          </p:nvPr>
        </p:nvSpPr>
        <p:spPr/>
        <p:txBody>
          <a:bodyPr rtlCol="0"/>
          <a:lstStyle>
            <a:lvl1pPr>
              <a:defRPr>
                <a:latin typeface="Segoe UI" panose="020B0502040204020203" pitchFamily="34" charset="0"/>
              </a:defRPr>
            </a:lvl1pPr>
          </a:lstStyle>
          <a:p>
            <a:fld id="{25AFABB5-E339-4758-8F94-4FFA60787358}" type="datetime1">
              <a:rPr lang="en-GB" noProof="1" smtClean="0"/>
              <a:t>23/05/2023</a:t>
            </a:fld>
            <a:endParaRPr lang="en-GB" noProof="1"/>
          </a:p>
        </p:txBody>
      </p:sp>
      <p:sp>
        <p:nvSpPr>
          <p:cNvPr id="5" name="Footer Placeholder 4"/>
          <p:cNvSpPr>
            <a:spLocks noGrp="1"/>
          </p:cNvSpPr>
          <p:nvPr>
            <p:ph type="ftr" sz="quarter" idx="11"/>
          </p:nvPr>
        </p:nvSpPr>
        <p:spPr/>
        <p:txBody>
          <a:bodyPr rtlCol="0"/>
          <a:lstStyle>
            <a:lvl1pPr>
              <a:defRPr>
                <a:latin typeface="Segoe UI" panose="020B0502040204020203" pitchFamily="34" charset="0"/>
              </a:defRPr>
            </a:lvl1pPr>
          </a:lstStyle>
          <a:p>
            <a:endParaRPr lang="en-GB" noProof="1"/>
          </a:p>
        </p:txBody>
      </p:sp>
      <p:sp>
        <p:nvSpPr>
          <p:cNvPr id="6" name="Slide Number Placeholder 5"/>
          <p:cNvSpPr>
            <a:spLocks noGrp="1"/>
          </p:cNvSpPr>
          <p:nvPr>
            <p:ph type="sldNum" sz="quarter" idx="12"/>
          </p:nvPr>
        </p:nvSpPr>
        <p:spPr/>
        <p:txBody>
          <a:bodyPr rtlCol="0"/>
          <a:lstStyle>
            <a:lvl1pPr>
              <a:defRPr>
                <a:latin typeface="Segoe UI" panose="020B0502040204020203" pitchFamily="34" charset="0"/>
              </a:defRPr>
            </a:lvl1pPr>
          </a:lstStyle>
          <a:p>
            <a:fld id="{632BDE3A-8A5F-47C4-AA75-58FC1EB2D383}" type="slidenum">
              <a:rPr lang="en-GB" noProof="1" dirty="0" smtClean="0"/>
              <a:pPr/>
              <a:t>‹#›</a:t>
            </a:fld>
            <a:endParaRPr lang="en-GB" noProof="1"/>
          </a:p>
        </p:txBody>
      </p:sp>
    </p:spTree>
    <p:extLst>
      <p:ext uri="{BB962C8B-B14F-4D97-AF65-F5344CB8AC3E}">
        <p14:creationId xmlns:p14="http://schemas.microsoft.com/office/powerpoint/2010/main" val="2607511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rtlCol="0"/>
          <a:lstStyle>
            <a:lvl1pPr>
              <a:defRPr>
                <a:latin typeface="Century Gothic" panose="020B0502020202020204" pitchFamily="34" charset="0"/>
              </a:defRPr>
            </a:lvl1pPr>
          </a:lstStyle>
          <a:p>
            <a:pPr rtl="0"/>
            <a:r>
              <a:rPr lang="en-US" noProof="1"/>
              <a:t>Click to edit Master title style</a:t>
            </a:r>
            <a:endParaRPr lang="en-GB" noProof="1"/>
          </a:p>
        </p:txBody>
      </p:sp>
      <p:sp>
        <p:nvSpPr>
          <p:cNvPr id="3" name="Vertical Text Placeholder 2"/>
          <p:cNvSpPr>
            <a:spLocks noGrp="1"/>
          </p:cNvSpPr>
          <p:nvPr>
            <p:ph type="body" orient="vert" idx="1"/>
          </p:nvPr>
        </p:nvSpPr>
        <p:spPr>
          <a:xfrm>
            <a:off x="838200" y="365125"/>
            <a:ext cx="7734300" cy="5811838"/>
          </a:xfrm>
        </p:spPr>
        <p:txBody>
          <a:bodyPr vert="eaVert" rtlCol="0"/>
          <a:lstStyle>
            <a:lvl1pPr>
              <a:defRPr>
                <a:latin typeface="Segoe UI" panose="020B0502040204020203" pitchFamily="34" charset="0"/>
              </a:defRPr>
            </a:lvl1pPr>
            <a:lvl2pPr>
              <a:defRPr>
                <a:latin typeface="Segoe UI" panose="020B0502040204020203" pitchFamily="34" charset="0"/>
              </a:defRPr>
            </a:lvl2pPr>
            <a:lvl3pPr>
              <a:defRPr>
                <a:latin typeface="Segoe UI" panose="020B0502040204020203" pitchFamily="34" charset="0"/>
              </a:defRPr>
            </a:lvl3pPr>
            <a:lvl4pPr>
              <a:defRPr>
                <a:latin typeface="Segoe UI" panose="020B0502040204020203" pitchFamily="34" charset="0"/>
              </a:defRPr>
            </a:lvl4pPr>
            <a:lvl5pPr>
              <a:defRPr>
                <a:latin typeface="Segoe UI" panose="020B0502040204020203" pitchFamily="34" charset="0"/>
              </a:defRPr>
            </a:lvl5pPr>
          </a:lstStyle>
          <a:p>
            <a:pPr lvl="0" rtl="0"/>
            <a:r>
              <a:rPr lang="en-US" noProof="1"/>
              <a:t>Click to edit Master text styles</a:t>
            </a:r>
          </a:p>
          <a:p>
            <a:pPr lvl="1" rtl="0"/>
            <a:r>
              <a:rPr lang="en-US" noProof="1"/>
              <a:t>Second level</a:t>
            </a:r>
          </a:p>
          <a:p>
            <a:pPr lvl="2" rtl="0"/>
            <a:r>
              <a:rPr lang="en-US" noProof="1"/>
              <a:t>Third level</a:t>
            </a:r>
          </a:p>
          <a:p>
            <a:pPr lvl="3" rtl="0"/>
            <a:r>
              <a:rPr lang="en-US" noProof="1"/>
              <a:t>Fourth level</a:t>
            </a:r>
          </a:p>
          <a:p>
            <a:pPr lvl="4" rtl="0"/>
            <a:r>
              <a:rPr lang="en-US" noProof="1"/>
              <a:t>Fifth level</a:t>
            </a:r>
            <a:endParaRPr lang="en-GB" noProof="1"/>
          </a:p>
        </p:txBody>
      </p:sp>
      <p:sp>
        <p:nvSpPr>
          <p:cNvPr id="4" name="Date Placeholder 3"/>
          <p:cNvSpPr>
            <a:spLocks noGrp="1"/>
          </p:cNvSpPr>
          <p:nvPr>
            <p:ph type="dt" sz="half" idx="10"/>
          </p:nvPr>
        </p:nvSpPr>
        <p:spPr/>
        <p:txBody>
          <a:bodyPr rtlCol="0"/>
          <a:lstStyle>
            <a:lvl1pPr>
              <a:defRPr>
                <a:latin typeface="Segoe UI" panose="020B0502040204020203" pitchFamily="34" charset="0"/>
              </a:defRPr>
            </a:lvl1pPr>
          </a:lstStyle>
          <a:p>
            <a:fld id="{8F9DAB8F-35D2-4D6B-BF6B-ABCC4E95F54B}" type="datetime1">
              <a:rPr lang="en-GB" noProof="1" smtClean="0"/>
              <a:t>23/05/2023</a:t>
            </a:fld>
            <a:endParaRPr lang="en-GB" noProof="1"/>
          </a:p>
        </p:txBody>
      </p:sp>
      <p:sp>
        <p:nvSpPr>
          <p:cNvPr id="5" name="Footer Placeholder 4"/>
          <p:cNvSpPr>
            <a:spLocks noGrp="1"/>
          </p:cNvSpPr>
          <p:nvPr>
            <p:ph type="ftr" sz="quarter" idx="11"/>
          </p:nvPr>
        </p:nvSpPr>
        <p:spPr/>
        <p:txBody>
          <a:bodyPr rtlCol="0"/>
          <a:lstStyle>
            <a:lvl1pPr>
              <a:defRPr>
                <a:latin typeface="Segoe UI" panose="020B0502040204020203" pitchFamily="34" charset="0"/>
              </a:defRPr>
            </a:lvl1pPr>
          </a:lstStyle>
          <a:p>
            <a:endParaRPr lang="en-GB" noProof="1"/>
          </a:p>
        </p:txBody>
      </p:sp>
      <p:sp>
        <p:nvSpPr>
          <p:cNvPr id="6" name="Slide Number Placeholder 5"/>
          <p:cNvSpPr>
            <a:spLocks noGrp="1"/>
          </p:cNvSpPr>
          <p:nvPr>
            <p:ph type="sldNum" sz="quarter" idx="12"/>
          </p:nvPr>
        </p:nvSpPr>
        <p:spPr/>
        <p:txBody>
          <a:bodyPr rtlCol="0"/>
          <a:lstStyle>
            <a:lvl1pPr>
              <a:defRPr>
                <a:latin typeface="Segoe UI" panose="020B0502040204020203" pitchFamily="34" charset="0"/>
              </a:defRPr>
            </a:lvl1pPr>
          </a:lstStyle>
          <a:p>
            <a:fld id="{632BDE3A-8A5F-47C4-AA75-58FC1EB2D383}" type="slidenum">
              <a:rPr lang="en-GB" noProof="1" dirty="0" smtClean="0"/>
              <a:pPr/>
              <a:t>‹#›</a:t>
            </a:fld>
            <a:endParaRPr lang="en-GB" noProof="1"/>
          </a:p>
        </p:txBody>
      </p:sp>
    </p:spTree>
    <p:extLst>
      <p:ext uri="{BB962C8B-B14F-4D97-AF65-F5344CB8AC3E}">
        <p14:creationId xmlns:p14="http://schemas.microsoft.com/office/powerpoint/2010/main" val="926822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1610211"/>
            <a:ext cx="6934201" cy="965477"/>
          </a:xfrm>
        </p:spPr>
        <p:txBody>
          <a:bodyPr rtlCol="0"/>
          <a:lstStyle>
            <a:lvl1pPr>
              <a:defRPr>
                <a:latin typeface="Century Gothic" panose="020B0502020202020204" pitchFamily="34" charset="0"/>
              </a:defRPr>
            </a:lvl1pPr>
          </a:lstStyle>
          <a:p>
            <a:pPr rtl="0"/>
            <a:r>
              <a:rPr lang="en-GB" noProof="1"/>
              <a:t>Title</a:t>
            </a:r>
          </a:p>
        </p:txBody>
      </p:sp>
      <p:sp>
        <p:nvSpPr>
          <p:cNvPr id="3" name="Content Placeholder 2"/>
          <p:cNvSpPr>
            <a:spLocks noGrp="1"/>
          </p:cNvSpPr>
          <p:nvPr>
            <p:ph idx="1" hasCustomPrompt="1"/>
          </p:nvPr>
        </p:nvSpPr>
        <p:spPr>
          <a:xfrm>
            <a:off x="838201" y="2727433"/>
            <a:ext cx="6934200" cy="2585545"/>
          </a:xfrm>
        </p:spPr>
        <p:txBody>
          <a:bodyPr rtlCol="0">
            <a:normAutofit/>
          </a:bodyPr>
          <a:lstStyle>
            <a:lvl1pPr marL="0" indent="0">
              <a:lnSpc>
                <a:spcPct val="110000"/>
              </a:lnSpc>
              <a:spcBef>
                <a:spcPts val="0"/>
              </a:spcBef>
              <a:spcAft>
                <a:spcPts val="1400"/>
              </a:spcAft>
              <a:buNone/>
              <a:defRPr sz="1800" baseline="0">
                <a:solidFill>
                  <a:schemeClr val="tx1">
                    <a:lumMod val="85000"/>
                    <a:lumOff val="15000"/>
                  </a:schemeClr>
                </a:solidFill>
                <a:latin typeface="Segoe UI" panose="020B0502040204020203" pitchFamily="34" charset="0"/>
              </a:defRPr>
            </a:lvl1pPr>
          </a:lstStyle>
          <a:p>
            <a:pPr lvl="0" rtl="0"/>
            <a:r>
              <a:rPr lang="en-GB" noProof="1"/>
              <a:t>Body Text</a:t>
            </a:r>
          </a:p>
        </p:txBody>
      </p:sp>
      <p:sp>
        <p:nvSpPr>
          <p:cNvPr id="7" name="Rectangle 6" descr="Colour filled rectangle border"/>
          <p:cNvSpPr/>
          <p:nvPr userDrawn="1"/>
        </p:nvSpPr>
        <p:spPr>
          <a:xfrm>
            <a:off x="0" y="6479628"/>
            <a:ext cx="3054096" cy="37837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8" name="Rectangle 7" descr="Colour filled rectangle border"/>
          <p:cNvSpPr/>
          <p:nvPr userDrawn="1"/>
        </p:nvSpPr>
        <p:spPr>
          <a:xfrm>
            <a:off x="3054096" y="6479628"/>
            <a:ext cx="3054096" cy="37837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9" name="Rectangle 8" descr="Colour filled rectangle border"/>
          <p:cNvSpPr/>
          <p:nvPr userDrawn="1"/>
        </p:nvSpPr>
        <p:spPr>
          <a:xfrm>
            <a:off x="6108192" y="6479628"/>
            <a:ext cx="3054096" cy="3783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10" name="Rectangle 9" descr="Colour filled rectangle border"/>
          <p:cNvSpPr/>
          <p:nvPr userDrawn="1"/>
        </p:nvSpPr>
        <p:spPr>
          <a:xfrm>
            <a:off x="9137904" y="6479628"/>
            <a:ext cx="3054096" cy="37837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Tree>
    <p:extLst>
      <p:ext uri="{BB962C8B-B14F-4D97-AF65-F5344CB8AC3E}">
        <p14:creationId xmlns:p14="http://schemas.microsoft.com/office/powerpoint/2010/main" val="3205919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ne month">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365125"/>
            <a:ext cx="4837386" cy="990709"/>
          </a:xfrm>
        </p:spPr>
        <p:txBody>
          <a:bodyPr rtlCol="0">
            <a:normAutofit/>
          </a:bodyPr>
          <a:lstStyle>
            <a:lvl1pPr>
              <a:defRPr sz="3600">
                <a:latin typeface="Century Gothic" panose="020B0502020202020204" pitchFamily="34" charset="0"/>
              </a:defRPr>
            </a:lvl1pPr>
          </a:lstStyle>
          <a:p>
            <a:pPr rtl="0"/>
            <a:r>
              <a:rPr lang="en-GB" noProof="1"/>
              <a:t>Title</a:t>
            </a:r>
          </a:p>
        </p:txBody>
      </p:sp>
      <p:sp>
        <p:nvSpPr>
          <p:cNvPr id="3" name="Content Placeholder 2"/>
          <p:cNvSpPr>
            <a:spLocks noGrp="1"/>
          </p:cNvSpPr>
          <p:nvPr>
            <p:ph sz="half" idx="1" hasCustomPrompt="1"/>
          </p:nvPr>
        </p:nvSpPr>
        <p:spPr>
          <a:xfrm>
            <a:off x="926758" y="2380595"/>
            <a:ext cx="4748828" cy="450383"/>
          </a:xfrm>
        </p:spPr>
        <p:txBody>
          <a:bodyPr rtlCol="0">
            <a:normAutofit/>
          </a:bodyPr>
          <a:lstStyle>
            <a:lvl1pPr marL="0" indent="0">
              <a:buNone/>
              <a:tabLst>
                <a:tab pos="850392" algn="ctr"/>
                <a:tab pos="1545336" algn="ctr"/>
                <a:tab pos="2240280" algn="ctr"/>
                <a:tab pos="2926080" algn="ctr"/>
                <a:tab pos="3621024" algn="ctr"/>
                <a:tab pos="4315968" algn="ctr"/>
              </a:tabLst>
              <a:defRPr sz="2400">
                <a:solidFill>
                  <a:schemeClr val="tx2"/>
                </a:solidFill>
                <a:latin typeface="Segoe UI" panose="020B0502040204020203" pitchFamily="34" charset="0"/>
              </a:defRPr>
            </a:lvl1pPr>
          </a:lstStyle>
          <a:p>
            <a:pPr lvl="0" rtl="0"/>
            <a:r>
              <a:rPr lang="en-GB" noProof="1"/>
              <a:t>Text</a:t>
            </a:r>
          </a:p>
        </p:txBody>
      </p:sp>
      <p:sp>
        <p:nvSpPr>
          <p:cNvPr id="4" name="Content Placeholder 3"/>
          <p:cNvSpPr>
            <a:spLocks noGrp="1"/>
          </p:cNvSpPr>
          <p:nvPr>
            <p:ph sz="half" idx="2" hasCustomPrompt="1"/>
          </p:nvPr>
        </p:nvSpPr>
        <p:spPr>
          <a:xfrm>
            <a:off x="6558454" y="2317530"/>
            <a:ext cx="4795345" cy="4083269"/>
          </a:xfrm>
        </p:spPr>
        <p:txBody>
          <a:bodyPr rtlCol="0">
            <a:normAutofit/>
          </a:bodyPr>
          <a:lstStyle>
            <a:lvl1pPr marL="0" indent="0">
              <a:lnSpc>
                <a:spcPct val="137000"/>
              </a:lnSpc>
              <a:spcBef>
                <a:spcPts val="0"/>
              </a:spcBef>
              <a:buNone/>
              <a:defRPr sz="1700" baseline="0">
                <a:solidFill>
                  <a:schemeClr val="tx1">
                    <a:lumMod val="85000"/>
                    <a:lumOff val="15000"/>
                  </a:schemeClr>
                </a:solidFill>
                <a:latin typeface="Segoe UI" panose="020B0502040204020203" pitchFamily="34" charset="0"/>
              </a:defRPr>
            </a:lvl1pPr>
          </a:lstStyle>
          <a:p>
            <a:pPr lvl="0" rtl="0"/>
            <a:r>
              <a:rPr lang="en-GB" noProof="1"/>
              <a:t>Text</a:t>
            </a:r>
          </a:p>
        </p:txBody>
      </p:sp>
      <p:sp>
        <p:nvSpPr>
          <p:cNvPr id="9" name="Text Placeholder 8"/>
          <p:cNvSpPr>
            <a:spLocks noGrp="1"/>
          </p:cNvSpPr>
          <p:nvPr>
            <p:ph type="body" sz="quarter" idx="10" hasCustomPrompt="1"/>
          </p:nvPr>
        </p:nvSpPr>
        <p:spPr>
          <a:xfrm>
            <a:off x="6557963" y="365125"/>
            <a:ext cx="4795837" cy="990709"/>
          </a:xfrm>
        </p:spPr>
        <p:txBody>
          <a:bodyPr rtlCol="0" anchor="ctr">
            <a:normAutofit/>
          </a:bodyPr>
          <a:lstStyle>
            <a:lvl1pPr marL="0" indent="0" algn="r">
              <a:buNone/>
              <a:defRPr sz="2400">
                <a:solidFill>
                  <a:schemeClr val="tx2"/>
                </a:solidFill>
                <a:latin typeface="Century Gothic" panose="020B0502020202020204" pitchFamily="34" charset="0"/>
              </a:defRPr>
            </a:lvl1pPr>
          </a:lstStyle>
          <a:p>
            <a:pPr lvl="0" rtl="0"/>
            <a:r>
              <a:rPr lang="en-GB" noProof="1"/>
              <a:t>Month</a:t>
            </a:r>
          </a:p>
        </p:txBody>
      </p:sp>
      <p:grpSp>
        <p:nvGrpSpPr>
          <p:cNvPr id="23" name="Group 22" descr="Dashed lines"/>
          <p:cNvGrpSpPr/>
          <p:nvPr userDrawn="1"/>
        </p:nvGrpSpPr>
        <p:grpSpPr>
          <a:xfrm>
            <a:off x="6557963" y="2680139"/>
            <a:ext cx="4795836" cy="3565213"/>
            <a:chOff x="6557963" y="2680139"/>
            <a:chExt cx="4795836" cy="3565213"/>
          </a:xfrm>
        </p:grpSpPr>
        <p:cxnSp>
          <p:nvCxnSpPr>
            <p:cNvPr id="11" name="Straight Connector 10"/>
            <p:cNvCxnSpPr/>
            <p:nvPr userDrawn="1"/>
          </p:nvCxnSpPr>
          <p:spPr>
            <a:xfrm>
              <a:off x="6557963" y="2680139"/>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a:xfrm>
              <a:off x="6557963" y="3037491"/>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a:xfrm>
              <a:off x="6557963" y="3392424"/>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a:xfrm>
              <a:off x="6557963" y="3749040"/>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a:xfrm>
              <a:off x="6557963" y="4105656"/>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a:xfrm>
              <a:off x="6557963" y="4462272"/>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a:xfrm>
              <a:off x="6557963" y="4818888"/>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a:off x="6557963" y="5175504"/>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a:off x="6557963" y="5532120"/>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a:off x="6557963" y="5888736"/>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a:xfrm>
              <a:off x="6557963" y="6245352"/>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grpSp>
      <p:sp>
        <p:nvSpPr>
          <p:cNvPr id="24" name="Rectangle 23"/>
          <p:cNvSpPr/>
          <p:nvPr userDrawn="1"/>
        </p:nvSpPr>
        <p:spPr>
          <a:xfrm>
            <a:off x="838200" y="1618737"/>
            <a:ext cx="4837386" cy="54886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en-GB" sz="2000" noProof="1">
                <a:latin typeface="Segoe UI" panose="020B0502040204020203" pitchFamily="34" charset="0"/>
              </a:rPr>
              <a:t>Text</a:t>
            </a:r>
          </a:p>
        </p:txBody>
      </p:sp>
      <p:grpSp>
        <p:nvGrpSpPr>
          <p:cNvPr id="25" name="Group 24" descr="Circle shapes"/>
          <p:cNvGrpSpPr/>
          <p:nvPr userDrawn="1"/>
        </p:nvGrpSpPr>
        <p:grpSpPr>
          <a:xfrm>
            <a:off x="987552" y="3151398"/>
            <a:ext cx="4471416" cy="2875416"/>
            <a:chOff x="987552" y="3151398"/>
            <a:chExt cx="4471416" cy="2875416"/>
          </a:xfrm>
        </p:grpSpPr>
        <p:grpSp>
          <p:nvGrpSpPr>
            <p:cNvPr id="26" name="Group 25"/>
            <p:cNvGrpSpPr/>
            <p:nvPr/>
          </p:nvGrpSpPr>
          <p:grpSpPr>
            <a:xfrm>
              <a:off x="987552" y="3151398"/>
              <a:ext cx="4471416" cy="310901"/>
              <a:chOff x="987552" y="3151398"/>
              <a:chExt cx="4471416" cy="310901"/>
            </a:xfrm>
          </p:grpSpPr>
          <p:sp>
            <p:nvSpPr>
              <p:cNvPr id="59" name="Oval 58"/>
              <p:cNvSpPr/>
              <p:nvPr/>
            </p:nvSpPr>
            <p:spPr>
              <a:xfrm>
                <a:off x="987552" y="3151403"/>
                <a:ext cx="310896" cy="310896"/>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60" name="Oval 59"/>
              <p:cNvSpPr/>
              <p:nvPr/>
            </p:nvSpPr>
            <p:spPr>
              <a:xfrm>
                <a:off x="1682496" y="3151402"/>
                <a:ext cx="310896" cy="310896"/>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61" name="Oval 60"/>
              <p:cNvSpPr/>
              <p:nvPr/>
            </p:nvSpPr>
            <p:spPr>
              <a:xfrm>
                <a:off x="2377440" y="3151400"/>
                <a:ext cx="310896" cy="310896"/>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62" name="Oval 61"/>
              <p:cNvSpPr/>
              <p:nvPr/>
            </p:nvSpPr>
            <p:spPr>
              <a:xfrm>
                <a:off x="3063240" y="3151400"/>
                <a:ext cx="310896" cy="310896"/>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63" name="Oval 62"/>
              <p:cNvSpPr/>
              <p:nvPr/>
            </p:nvSpPr>
            <p:spPr>
              <a:xfrm>
                <a:off x="3758184" y="3151400"/>
                <a:ext cx="310896" cy="310896"/>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64" name="Oval 63"/>
              <p:cNvSpPr/>
              <p:nvPr/>
            </p:nvSpPr>
            <p:spPr>
              <a:xfrm>
                <a:off x="4453128" y="3151399"/>
                <a:ext cx="310896" cy="310896"/>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65" name="Oval 64"/>
              <p:cNvSpPr/>
              <p:nvPr/>
            </p:nvSpPr>
            <p:spPr>
              <a:xfrm>
                <a:off x="5148072" y="3151398"/>
                <a:ext cx="310896" cy="310896"/>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grpSp>
        <p:grpSp>
          <p:nvGrpSpPr>
            <p:cNvPr id="27" name="Group 26"/>
            <p:cNvGrpSpPr/>
            <p:nvPr/>
          </p:nvGrpSpPr>
          <p:grpSpPr>
            <a:xfrm>
              <a:off x="987552" y="3792532"/>
              <a:ext cx="4471416" cy="310901"/>
              <a:chOff x="987552" y="3792532"/>
              <a:chExt cx="4471416" cy="310901"/>
            </a:xfrm>
          </p:grpSpPr>
          <p:sp>
            <p:nvSpPr>
              <p:cNvPr id="52" name="Oval 51"/>
              <p:cNvSpPr/>
              <p:nvPr/>
            </p:nvSpPr>
            <p:spPr>
              <a:xfrm>
                <a:off x="987552" y="3792537"/>
                <a:ext cx="310896" cy="310896"/>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53" name="Oval 52"/>
              <p:cNvSpPr/>
              <p:nvPr/>
            </p:nvSpPr>
            <p:spPr>
              <a:xfrm>
                <a:off x="1682496" y="3792536"/>
                <a:ext cx="310896" cy="310896"/>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54" name="Oval 53"/>
              <p:cNvSpPr/>
              <p:nvPr/>
            </p:nvSpPr>
            <p:spPr>
              <a:xfrm>
                <a:off x="2377440" y="3792534"/>
                <a:ext cx="310896" cy="310896"/>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55" name="Oval 54"/>
              <p:cNvSpPr/>
              <p:nvPr/>
            </p:nvSpPr>
            <p:spPr>
              <a:xfrm>
                <a:off x="3063240" y="3792534"/>
                <a:ext cx="310896" cy="310896"/>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56" name="Oval 55"/>
              <p:cNvSpPr/>
              <p:nvPr/>
            </p:nvSpPr>
            <p:spPr>
              <a:xfrm>
                <a:off x="3758184" y="3792534"/>
                <a:ext cx="310896" cy="310896"/>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57" name="Oval 56"/>
              <p:cNvSpPr/>
              <p:nvPr/>
            </p:nvSpPr>
            <p:spPr>
              <a:xfrm>
                <a:off x="4453128" y="3792533"/>
                <a:ext cx="310896" cy="310896"/>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58" name="Oval 57"/>
              <p:cNvSpPr/>
              <p:nvPr/>
            </p:nvSpPr>
            <p:spPr>
              <a:xfrm>
                <a:off x="5148072" y="3792532"/>
                <a:ext cx="310896" cy="310896"/>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grpSp>
        <p:grpSp>
          <p:nvGrpSpPr>
            <p:cNvPr id="28" name="Group 27"/>
            <p:cNvGrpSpPr/>
            <p:nvPr/>
          </p:nvGrpSpPr>
          <p:grpSpPr>
            <a:xfrm>
              <a:off x="987552" y="4433661"/>
              <a:ext cx="4471416" cy="310901"/>
              <a:chOff x="987552" y="4433661"/>
              <a:chExt cx="4471416" cy="310901"/>
            </a:xfrm>
          </p:grpSpPr>
          <p:sp>
            <p:nvSpPr>
              <p:cNvPr id="45" name="Oval 44"/>
              <p:cNvSpPr/>
              <p:nvPr/>
            </p:nvSpPr>
            <p:spPr>
              <a:xfrm>
                <a:off x="987552" y="4433666"/>
                <a:ext cx="310896" cy="310896"/>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46" name="Oval 45"/>
              <p:cNvSpPr/>
              <p:nvPr/>
            </p:nvSpPr>
            <p:spPr>
              <a:xfrm>
                <a:off x="1682496" y="4433665"/>
                <a:ext cx="310896" cy="310896"/>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47" name="Oval 46"/>
              <p:cNvSpPr/>
              <p:nvPr/>
            </p:nvSpPr>
            <p:spPr>
              <a:xfrm>
                <a:off x="2377440" y="4433663"/>
                <a:ext cx="310896" cy="310896"/>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48" name="Oval 47"/>
              <p:cNvSpPr/>
              <p:nvPr/>
            </p:nvSpPr>
            <p:spPr>
              <a:xfrm>
                <a:off x="3063240" y="4433663"/>
                <a:ext cx="310896" cy="310896"/>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49" name="Oval 48"/>
              <p:cNvSpPr/>
              <p:nvPr/>
            </p:nvSpPr>
            <p:spPr>
              <a:xfrm>
                <a:off x="3758184" y="4433663"/>
                <a:ext cx="310896" cy="310896"/>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50" name="Oval 49"/>
              <p:cNvSpPr/>
              <p:nvPr/>
            </p:nvSpPr>
            <p:spPr>
              <a:xfrm>
                <a:off x="4453128" y="4433662"/>
                <a:ext cx="310896" cy="310896"/>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51" name="Oval 50"/>
              <p:cNvSpPr/>
              <p:nvPr/>
            </p:nvSpPr>
            <p:spPr>
              <a:xfrm>
                <a:off x="5148072" y="4433661"/>
                <a:ext cx="310896" cy="310896"/>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grpSp>
        <p:grpSp>
          <p:nvGrpSpPr>
            <p:cNvPr id="29" name="Group 28"/>
            <p:cNvGrpSpPr/>
            <p:nvPr/>
          </p:nvGrpSpPr>
          <p:grpSpPr>
            <a:xfrm>
              <a:off x="987552" y="5074788"/>
              <a:ext cx="4471416" cy="310901"/>
              <a:chOff x="987552" y="5074788"/>
              <a:chExt cx="4471416" cy="310901"/>
            </a:xfrm>
          </p:grpSpPr>
          <p:sp>
            <p:nvSpPr>
              <p:cNvPr id="38" name="Oval 37"/>
              <p:cNvSpPr/>
              <p:nvPr/>
            </p:nvSpPr>
            <p:spPr>
              <a:xfrm>
                <a:off x="987552" y="5074793"/>
                <a:ext cx="310896" cy="310896"/>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39" name="Oval 38"/>
              <p:cNvSpPr/>
              <p:nvPr/>
            </p:nvSpPr>
            <p:spPr>
              <a:xfrm>
                <a:off x="1682496" y="5074792"/>
                <a:ext cx="310896" cy="310896"/>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40" name="Oval 39"/>
              <p:cNvSpPr/>
              <p:nvPr/>
            </p:nvSpPr>
            <p:spPr>
              <a:xfrm>
                <a:off x="2377440" y="5074790"/>
                <a:ext cx="310896" cy="310896"/>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41" name="Oval 40"/>
              <p:cNvSpPr/>
              <p:nvPr/>
            </p:nvSpPr>
            <p:spPr>
              <a:xfrm>
                <a:off x="3063240" y="5074790"/>
                <a:ext cx="310896" cy="310896"/>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42" name="Oval 41"/>
              <p:cNvSpPr/>
              <p:nvPr/>
            </p:nvSpPr>
            <p:spPr>
              <a:xfrm>
                <a:off x="3758184" y="5074790"/>
                <a:ext cx="310896" cy="310896"/>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43" name="Oval 42"/>
              <p:cNvSpPr/>
              <p:nvPr/>
            </p:nvSpPr>
            <p:spPr>
              <a:xfrm>
                <a:off x="4453128" y="5074789"/>
                <a:ext cx="310896" cy="310896"/>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44" name="Oval 43"/>
              <p:cNvSpPr/>
              <p:nvPr/>
            </p:nvSpPr>
            <p:spPr>
              <a:xfrm>
                <a:off x="5148072" y="5074788"/>
                <a:ext cx="310896" cy="310896"/>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grpSp>
        <p:grpSp>
          <p:nvGrpSpPr>
            <p:cNvPr id="30" name="Group 29"/>
            <p:cNvGrpSpPr/>
            <p:nvPr/>
          </p:nvGrpSpPr>
          <p:grpSpPr>
            <a:xfrm>
              <a:off x="987552" y="5715913"/>
              <a:ext cx="4471416" cy="310901"/>
              <a:chOff x="987552" y="5715913"/>
              <a:chExt cx="4471416" cy="310901"/>
            </a:xfrm>
          </p:grpSpPr>
          <p:sp>
            <p:nvSpPr>
              <p:cNvPr id="31" name="Oval 30"/>
              <p:cNvSpPr/>
              <p:nvPr/>
            </p:nvSpPr>
            <p:spPr>
              <a:xfrm>
                <a:off x="987552" y="5715918"/>
                <a:ext cx="310896" cy="310896"/>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32" name="Oval 31"/>
              <p:cNvSpPr/>
              <p:nvPr/>
            </p:nvSpPr>
            <p:spPr>
              <a:xfrm>
                <a:off x="1682496" y="5715917"/>
                <a:ext cx="310896" cy="310896"/>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33" name="Oval 32"/>
              <p:cNvSpPr/>
              <p:nvPr/>
            </p:nvSpPr>
            <p:spPr>
              <a:xfrm>
                <a:off x="2377440" y="5715915"/>
                <a:ext cx="310896" cy="310896"/>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34" name="Oval 33"/>
              <p:cNvSpPr/>
              <p:nvPr/>
            </p:nvSpPr>
            <p:spPr>
              <a:xfrm>
                <a:off x="3063240" y="5715915"/>
                <a:ext cx="310896" cy="310896"/>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35" name="Oval 34"/>
              <p:cNvSpPr/>
              <p:nvPr/>
            </p:nvSpPr>
            <p:spPr>
              <a:xfrm>
                <a:off x="3758184" y="5715915"/>
                <a:ext cx="310896" cy="310896"/>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36" name="Oval 35"/>
              <p:cNvSpPr/>
              <p:nvPr/>
            </p:nvSpPr>
            <p:spPr>
              <a:xfrm>
                <a:off x="4453128" y="5715914"/>
                <a:ext cx="310896" cy="310896"/>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37" name="Oval 36"/>
              <p:cNvSpPr/>
              <p:nvPr/>
            </p:nvSpPr>
            <p:spPr>
              <a:xfrm>
                <a:off x="5148072" y="5715913"/>
                <a:ext cx="310896" cy="310896"/>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grpSp>
      </p:grpSp>
    </p:spTree>
    <p:extLst>
      <p:ext uri="{BB962C8B-B14F-4D97-AF65-F5344CB8AC3E}">
        <p14:creationId xmlns:p14="http://schemas.microsoft.com/office/powerpoint/2010/main" val="22421441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hree-month">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365125"/>
            <a:ext cx="4837386" cy="990709"/>
          </a:xfrm>
        </p:spPr>
        <p:txBody>
          <a:bodyPr rtlCol="0">
            <a:normAutofit/>
          </a:bodyPr>
          <a:lstStyle>
            <a:lvl1pPr>
              <a:defRPr sz="3600">
                <a:latin typeface="Century Gothic" panose="020B0502020202020204" pitchFamily="34" charset="0"/>
              </a:defRPr>
            </a:lvl1pPr>
          </a:lstStyle>
          <a:p>
            <a:pPr rtl="0"/>
            <a:r>
              <a:rPr lang="en-GB" noProof="1"/>
              <a:t>Title</a:t>
            </a:r>
          </a:p>
        </p:txBody>
      </p:sp>
      <p:sp>
        <p:nvSpPr>
          <p:cNvPr id="3" name="Content Placeholder 2"/>
          <p:cNvSpPr>
            <a:spLocks noGrp="1"/>
          </p:cNvSpPr>
          <p:nvPr>
            <p:ph sz="half" idx="1" hasCustomPrompt="1"/>
          </p:nvPr>
        </p:nvSpPr>
        <p:spPr>
          <a:xfrm>
            <a:off x="896112" y="2929835"/>
            <a:ext cx="3310128" cy="369421"/>
          </a:xfrm>
        </p:spPr>
        <p:txBody>
          <a:bodyPr rtlCol="0">
            <a:normAutofit/>
          </a:bodyPr>
          <a:lstStyle>
            <a:lvl1pPr marL="0" indent="0">
              <a:buNone/>
              <a:tabLst>
                <a:tab pos="576072" algn="ctr"/>
                <a:tab pos="1051560" algn="ctr"/>
                <a:tab pos="1527048" algn="ctr"/>
                <a:tab pos="2002536" algn="ctr"/>
                <a:tab pos="2478024" algn="ctr"/>
                <a:tab pos="2953512" algn="ctr"/>
              </a:tabLst>
              <a:defRPr sz="1700">
                <a:solidFill>
                  <a:schemeClr val="tx2"/>
                </a:solidFill>
                <a:latin typeface="Segoe UI" panose="020B0502040204020203" pitchFamily="34" charset="0"/>
              </a:defRPr>
            </a:lvl1pPr>
          </a:lstStyle>
          <a:p>
            <a:pPr lvl="0" rtl="0"/>
            <a:r>
              <a:rPr lang="en-GB" noProof="1"/>
              <a:t>Text</a:t>
            </a:r>
          </a:p>
        </p:txBody>
      </p:sp>
      <p:sp>
        <p:nvSpPr>
          <p:cNvPr id="4" name="Content Placeholder 3"/>
          <p:cNvSpPr>
            <a:spLocks noGrp="1"/>
          </p:cNvSpPr>
          <p:nvPr>
            <p:ph sz="half" idx="2" hasCustomPrompt="1"/>
          </p:nvPr>
        </p:nvSpPr>
        <p:spPr>
          <a:xfrm>
            <a:off x="4442460" y="2930778"/>
            <a:ext cx="3310128" cy="362604"/>
          </a:xfrm>
        </p:spPr>
        <p:txBody>
          <a:bodyPr rtlCol="0">
            <a:normAutofit/>
          </a:bodyPr>
          <a:lstStyle>
            <a:lvl1pPr marL="0" indent="0">
              <a:buNone/>
              <a:tabLst>
                <a:tab pos="576072" algn="ctr"/>
                <a:tab pos="1051560" algn="ctr"/>
                <a:tab pos="1527048" algn="ctr"/>
                <a:tab pos="2002536" algn="ctr"/>
                <a:tab pos="2478024" algn="ctr"/>
                <a:tab pos="2953512" algn="ctr"/>
              </a:tabLst>
              <a:defRPr sz="1700">
                <a:solidFill>
                  <a:schemeClr val="tx1">
                    <a:lumMod val="85000"/>
                    <a:lumOff val="15000"/>
                  </a:schemeClr>
                </a:solidFill>
                <a:latin typeface="Segoe UI" panose="020B0502040204020203" pitchFamily="34" charset="0"/>
              </a:defRPr>
            </a:lvl1pPr>
          </a:lstStyle>
          <a:p>
            <a:pPr lvl="0" rtl="0"/>
            <a:r>
              <a:rPr lang="en-GB" noProof="1"/>
              <a:t>Text</a:t>
            </a:r>
          </a:p>
        </p:txBody>
      </p:sp>
      <p:sp>
        <p:nvSpPr>
          <p:cNvPr id="9" name="Text Placeholder 8"/>
          <p:cNvSpPr>
            <a:spLocks noGrp="1"/>
          </p:cNvSpPr>
          <p:nvPr>
            <p:ph type="body" sz="quarter" idx="10" hasCustomPrompt="1"/>
          </p:nvPr>
        </p:nvSpPr>
        <p:spPr>
          <a:xfrm>
            <a:off x="6557963" y="365125"/>
            <a:ext cx="4795837" cy="990709"/>
          </a:xfrm>
        </p:spPr>
        <p:txBody>
          <a:bodyPr rtlCol="0" anchor="ctr">
            <a:normAutofit/>
          </a:bodyPr>
          <a:lstStyle>
            <a:lvl1pPr marL="0" indent="0" algn="r">
              <a:buNone/>
              <a:defRPr sz="2400">
                <a:solidFill>
                  <a:schemeClr val="tx2"/>
                </a:solidFill>
                <a:latin typeface="Century Gothic" panose="020B0502020202020204" pitchFamily="34" charset="0"/>
              </a:defRPr>
            </a:lvl1pPr>
          </a:lstStyle>
          <a:p>
            <a:pPr lvl="0" rtl="0"/>
            <a:r>
              <a:rPr lang="en-GB" noProof="1"/>
              <a:t>Month</a:t>
            </a:r>
          </a:p>
        </p:txBody>
      </p:sp>
      <p:sp>
        <p:nvSpPr>
          <p:cNvPr id="6" name="Content Placeholder 3"/>
          <p:cNvSpPr>
            <a:spLocks noGrp="1"/>
          </p:cNvSpPr>
          <p:nvPr>
            <p:ph sz="half" idx="11" hasCustomPrompt="1"/>
          </p:nvPr>
        </p:nvSpPr>
        <p:spPr>
          <a:xfrm>
            <a:off x="7988808" y="2929835"/>
            <a:ext cx="3310128" cy="369421"/>
          </a:xfrm>
        </p:spPr>
        <p:txBody>
          <a:bodyPr rtlCol="0">
            <a:normAutofit/>
          </a:bodyPr>
          <a:lstStyle>
            <a:lvl1pPr marL="0" indent="0">
              <a:buNone/>
              <a:tabLst>
                <a:tab pos="576072" algn="ctr"/>
                <a:tab pos="1051560" algn="ctr"/>
                <a:tab pos="1527048" algn="ctr"/>
                <a:tab pos="2002536" algn="ctr"/>
                <a:tab pos="2478024" algn="ctr"/>
                <a:tab pos="2953512" algn="ctr"/>
              </a:tabLst>
              <a:defRPr sz="1700">
                <a:solidFill>
                  <a:schemeClr val="tx1">
                    <a:lumMod val="85000"/>
                    <a:lumOff val="15000"/>
                  </a:schemeClr>
                </a:solidFill>
                <a:latin typeface="Segoe UI" panose="020B0502040204020203" pitchFamily="34" charset="0"/>
              </a:defRPr>
            </a:lvl1pPr>
          </a:lstStyle>
          <a:p>
            <a:pPr lvl="0" rtl="0"/>
            <a:r>
              <a:rPr lang="en-GB" noProof="1"/>
              <a:t>Text</a:t>
            </a:r>
          </a:p>
        </p:txBody>
      </p:sp>
      <p:sp>
        <p:nvSpPr>
          <p:cNvPr id="7" name="Rectangle 6"/>
          <p:cNvSpPr/>
          <p:nvPr userDrawn="1"/>
        </p:nvSpPr>
        <p:spPr>
          <a:xfrm>
            <a:off x="813486" y="1915303"/>
            <a:ext cx="3364993" cy="75376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en-GB" noProof="1">
                <a:latin typeface="Segoe UI" panose="020B0502040204020203" pitchFamily="34" charset="0"/>
              </a:rPr>
              <a:t>Text</a:t>
            </a:r>
          </a:p>
        </p:txBody>
      </p:sp>
      <p:sp>
        <p:nvSpPr>
          <p:cNvPr id="8" name="Rectangle 7"/>
          <p:cNvSpPr/>
          <p:nvPr userDrawn="1"/>
        </p:nvSpPr>
        <p:spPr>
          <a:xfrm>
            <a:off x="4364076" y="1915303"/>
            <a:ext cx="3364992" cy="753762"/>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en-GB" noProof="1">
                <a:latin typeface="Segoe UI" panose="020B0502040204020203" pitchFamily="34" charset="0"/>
              </a:rPr>
              <a:t>Text</a:t>
            </a:r>
          </a:p>
        </p:txBody>
      </p:sp>
      <p:sp>
        <p:nvSpPr>
          <p:cNvPr id="10" name="Rectangle 9"/>
          <p:cNvSpPr/>
          <p:nvPr userDrawn="1"/>
        </p:nvSpPr>
        <p:spPr>
          <a:xfrm>
            <a:off x="7914665" y="1920240"/>
            <a:ext cx="3364992" cy="75376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en-GB" noProof="1">
                <a:latin typeface="Segoe UI" panose="020B0502040204020203" pitchFamily="34" charset="0"/>
              </a:rPr>
              <a:t>Text</a:t>
            </a:r>
          </a:p>
        </p:txBody>
      </p:sp>
      <p:grpSp>
        <p:nvGrpSpPr>
          <p:cNvPr id="11" name="Group 10" descr="Circle shapes"/>
          <p:cNvGrpSpPr/>
          <p:nvPr userDrawn="1"/>
        </p:nvGrpSpPr>
        <p:grpSpPr>
          <a:xfrm>
            <a:off x="964478" y="3558746"/>
            <a:ext cx="3082157" cy="2218040"/>
            <a:chOff x="976835" y="3558746"/>
            <a:chExt cx="3082157" cy="2218040"/>
          </a:xfrm>
        </p:grpSpPr>
        <p:grpSp>
          <p:nvGrpSpPr>
            <p:cNvPr id="12" name="Group 11"/>
            <p:cNvGrpSpPr/>
            <p:nvPr/>
          </p:nvGrpSpPr>
          <p:grpSpPr>
            <a:xfrm>
              <a:off x="977464" y="3558746"/>
              <a:ext cx="3081528" cy="228600"/>
              <a:chOff x="914400" y="3558746"/>
              <a:chExt cx="3081528" cy="228600"/>
            </a:xfrm>
          </p:grpSpPr>
          <p:sp>
            <p:nvSpPr>
              <p:cNvPr id="45" name="Oval 44"/>
              <p:cNvSpPr/>
              <p:nvPr/>
            </p:nvSpPr>
            <p:spPr>
              <a:xfrm>
                <a:off x="914400" y="3558746"/>
                <a:ext cx="228600" cy="228600"/>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46" name="Oval 45"/>
              <p:cNvSpPr/>
              <p:nvPr/>
            </p:nvSpPr>
            <p:spPr>
              <a:xfrm>
                <a:off x="1389888" y="3558746"/>
                <a:ext cx="228600" cy="228600"/>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47" name="Oval 46"/>
              <p:cNvSpPr/>
              <p:nvPr/>
            </p:nvSpPr>
            <p:spPr>
              <a:xfrm>
                <a:off x="1865376" y="3558746"/>
                <a:ext cx="228600" cy="228600"/>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48" name="Oval 47"/>
              <p:cNvSpPr/>
              <p:nvPr/>
            </p:nvSpPr>
            <p:spPr>
              <a:xfrm>
                <a:off x="2340864" y="3558746"/>
                <a:ext cx="228600" cy="228600"/>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49" name="Oval 48"/>
              <p:cNvSpPr/>
              <p:nvPr/>
            </p:nvSpPr>
            <p:spPr>
              <a:xfrm>
                <a:off x="2816352" y="3558746"/>
                <a:ext cx="228600" cy="228600"/>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50" name="Oval 49"/>
              <p:cNvSpPr/>
              <p:nvPr/>
            </p:nvSpPr>
            <p:spPr>
              <a:xfrm>
                <a:off x="3288425" y="3558746"/>
                <a:ext cx="228600" cy="228600"/>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51" name="Oval 50"/>
              <p:cNvSpPr/>
              <p:nvPr/>
            </p:nvSpPr>
            <p:spPr>
              <a:xfrm>
                <a:off x="3767328" y="3558746"/>
                <a:ext cx="228600" cy="228600"/>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grpSp>
        <p:grpSp>
          <p:nvGrpSpPr>
            <p:cNvPr id="13" name="Group 12"/>
            <p:cNvGrpSpPr/>
            <p:nvPr/>
          </p:nvGrpSpPr>
          <p:grpSpPr>
            <a:xfrm>
              <a:off x="977464" y="4056106"/>
              <a:ext cx="3081528" cy="228600"/>
              <a:chOff x="914400" y="3558746"/>
              <a:chExt cx="3081528" cy="228600"/>
            </a:xfrm>
          </p:grpSpPr>
          <p:sp>
            <p:nvSpPr>
              <p:cNvPr id="38" name="Oval 37"/>
              <p:cNvSpPr/>
              <p:nvPr/>
            </p:nvSpPr>
            <p:spPr>
              <a:xfrm>
                <a:off x="914400" y="3558746"/>
                <a:ext cx="228600" cy="228600"/>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39" name="Oval 38"/>
              <p:cNvSpPr/>
              <p:nvPr/>
            </p:nvSpPr>
            <p:spPr>
              <a:xfrm>
                <a:off x="1389888" y="3558746"/>
                <a:ext cx="228600" cy="228600"/>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40" name="Oval 39"/>
              <p:cNvSpPr/>
              <p:nvPr/>
            </p:nvSpPr>
            <p:spPr>
              <a:xfrm>
                <a:off x="1865376" y="3558746"/>
                <a:ext cx="228600" cy="228600"/>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41" name="Oval 40"/>
              <p:cNvSpPr/>
              <p:nvPr/>
            </p:nvSpPr>
            <p:spPr>
              <a:xfrm>
                <a:off x="2340864" y="3558746"/>
                <a:ext cx="228600" cy="228600"/>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42" name="Oval 41"/>
              <p:cNvSpPr/>
              <p:nvPr/>
            </p:nvSpPr>
            <p:spPr>
              <a:xfrm>
                <a:off x="2816352" y="3558746"/>
                <a:ext cx="228600" cy="228600"/>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43" name="Oval 42"/>
              <p:cNvSpPr/>
              <p:nvPr/>
            </p:nvSpPr>
            <p:spPr>
              <a:xfrm>
                <a:off x="3288425" y="3558746"/>
                <a:ext cx="228600" cy="228600"/>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44" name="Oval 43"/>
              <p:cNvSpPr/>
              <p:nvPr/>
            </p:nvSpPr>
            <p:spPr>
              <a:xfrm>
                <a:off x="3767328" y="3558746"/>
                <a:ext cx="228600" cy="228600"/>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grpSp>
        <p:grpSp>
          <p:nvGrpSpPr>
            <p:cNvPr id="14" name="Group 13"/>
            <p:cNvGrpSpPr/>
            <p:nvPr/>
          </p:nvGrpSpPr>
          <p:grpSpPr>
            <a:xfrm>
              <a:off x="976835" y="4553466"/>
              <a:ext cx="3081528" cy="228600"/>
              <a:chOff x="914400" y="3558746"/>
              <a:chExt cx="3081528" cy="228600"/>
            </a:xfrm>
          </p:grpSpPr>
          <p:sp>
            <p:nvSpPr>
              <p:cNvPr id="31" name="Oval 30"/>
              <p:cNvSpPr/>
              <p:nvPr/>
            </p:nvSpPr>
            <p:spPr>
              <a:xfrm>
                <a:off x="914400" y="3558746"/>
                <a:ext cx="228600" cy="228600"/>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32" name="Oval 31"/>
              <p:cNvSpPr/>
              <p:nvPr/>
            </p:nvSpPr>
            <p:spPr>
              <a:xfrm>
                <a:off x="1389888" y="3558746"/>
                <a:ext cx="228600" cy="228600"/>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33" name="Oval 32"/>
              <p:cNvSpPr/>
              <p:nvPr/>
            </p:nvSpPr>
            <p:spPr>
              <a:xfrm>
                <a:off x="1865376" y="3558746"/>
                <a:ext cx="228600" cy="228600"/>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34" name="Oval 33"/>
              <p:cNvSpPr/>
              <p:nvPr/>
            </p:nvSpPr>
            <p:spPr>
              <a:xfrm>
                <a:off x="2340864" y="3558746"/>
                <a:ext cx="228600" cy="228600"/>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35" name="Oval 34"/>
              <p:cNvSpPr/>
              <p:nvPr/>
            </p:nvSpPr>
            <p:spPr>
              <a:xfrm>
                <a:off x="2816352" y="3558746"/>
                <a:ext cx="228600" cy="228600"/>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36" name="Oval 35"/>
              <p:cNvSpPr/>
              <p:nvPr/>
            </p:nvSpPr>
            <p:spPr>
              <a:xfrm>
                <a:off x="3288425" y="3558746"/>
                <a:ext cx="228600" cy="228600"/>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37" name="Oval 36"/>
              <p:cNvSpPr/>
              <p:nvPr/>
            </p:nvSpPr>
            <p:spPr>
              <a:xfrm>
                <a:off x="3767328" y="3558746"/>
                <a:ext cx="228600" cy="228600"/>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grpSp>
        <p:grpSp>
          <p:nvGrpSpPr>
            <p:cNvPr id="15" name="Group 14"/>
            <p:cNvGrpSpPr/>
            <p:nvPr/>
          </p:nvGrpSpPr>
          <p:grpSpPr>
            <a:xfrm>
              <a:off x="976835" y="5046565"/>
              <a:ext cx="3081528" cy="228600"/>
              <a:chOff x="914400" y="3558746"/>
              <a:chExt cx="3081528" cy="228600"/>
            </a:xfrm>
          </p:grpSpPr>
          <p:sp>
            <p:nvSpPr>
              <p:cNvPr id="24" name="Oval 23"/>
              <p:cNvSpPr/>
              <p:nvPr/>
            </p:nvSpPr>
            <p:spPr>
              <a:xfrm>
                <a:off x="914400" y="3558746"/>
                <a:ext cx="228600" cy="228600"/>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25" name="Oval 24"/>
              <p:cNvSpPr/>
              <p:nvPr/>
            </p:nvSpPr>
            <p:spPr>
              <a:xfrm>
                <a:off x="1389888" y="3558746"/>
                <a:ext cx="228600" cy="228600"/>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26" name="Oval 25"/>
              <p:cNvSpPr/>
              <p:nvPr/>
            </p:nvSpPr>
            <p:spPr>
              <a:xfrm>
                <a:off x="1865376" y="3558746"/>
                <a:ext cx="228600" cy="228600"/>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27" name="Oval 26"/>
              <p:cNvSpPr/>
              <p:nvPr/>
            </p:nvSpPr>
            <p:spPr>
              <a:xfrm>
                <a:off x="2340864" y="3558746"/>
                <a:ext cx="228600" cy="228600"/>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28" name="Oval 27"/>
              <p:cNvSpPr/>
              <p:nvPr/>
            </p:nvSpPr>
            <p:spPr>
              <a:xfrm>
                <a:off x="2816352" y="3558746"/>
                <a:ext cx="228600" cy="228600"/>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29" name="Oval 28"/>
              <p:cNvSpPr/>
              <p:nvPr/>
            </p:nvSpPr>
            <p:spPr>
              <a:xfrm>
                <a:off x="3288425" y="3558746"/>
                <a:ext cx="228600" cy="228600"/>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30" name="Oval 29"/>
              <p:cNvSpPr/>
              <p:nvPr/>
            </p:nvSpPr>
            <p:spPr>
              <a:xfrm>
                <a:off x="3767328" y="3558746"/>
                <a:ext cx="228600" cy="228600"/>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grpSp>
        <p:grpSp>
          <p:nvGrpSpPr>
            <p:cNvPr id="16" name="Group 15"/>
            <p:cNvGrpSpPr/>
            <p:nvPr/>
          </p:nvGrpSpPr>
          <p:grpSpPr>
            <a:xfrm>
              <a:off x="976835" y="5548186"/>
              <a:ext cx="3081528" cy="228600"/>
              <a:chOff x="914400" y="3558746"/>
              <a:chExt cx="3081528" cy="228600"/>
            </a:xfrm>
          </p:grpSpPr>
          <p:sp>
            <p:nvSpPr>
              <p:cNvPr id="17" name="Oval 16"/>
              <p:cNvSpPr/>
              <p:nvPr/>
            </p:nvSpPr>
            <p:spPr>
              <a:xfrm>
                <a:off x="914400" y="3558746"/>
                <a:ext cx="228600" cy="228600"/>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18" name="Oval 17"/>
              <p:cNvSpPr/>
              <p:nvPr/>
            </p:nvSpPr>
            <p:spPr>
              <a:xfrm>
                <a:off x="1389888" y="3558746"/>
                <a:ext cx="228600" cy="228600"/>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19" name="Oval 18"/>
              <p:cNvSpPr/>
              <p:nvPr/>
            </p:nvSpPr>
            <p:spPr>
              <a:xfrm>
                <a:off x="1865376" y="3558746"/>
                <a:ext cx="228600" cy="228600"/>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20" name="Oval 19"/>
              <p:cNvSpPr/>
              <p:nvPr/>
            </p:nvSpPr>
            <p:spPr>
              <a:xfrm>
                <a:off x="2340864" y="3558746"/>
                <a:ext cx="228600" cy="228600"/>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21" name="Oval 20"/>
              <p:cNvSpPr/>
              <p:nvPr/>
            </p:nvSpPr>
            <p:spPr>
              <a:xfrm>
                <a:off x="2816352" y="3558746"/>
                <a:ext cx="228600" cy="228600"/>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22" name="Oval 21"/>
              <p:cNvSpPr/>
              <p:nvPr/>
            </p:nvSpPr>
            <p:spPr>
              <a:xfrm>
                <a:off x="3288425" y="3558746"/>
                <a:ext cx="228600" cy="228600"/>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23" name="Oval 22"/>
              <p:cNvSpPr/>
              <p:nvPr/>
            </p:nvSpPr>
            <p:spPr>
              <a:xfrm>
                <a:off x="3767328" y="3558746"/>
                <a:ext cx="228600" cy="228600"/>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grpSp>
      </p:grpSp>
      <p:grpSp>
        <p:nvGrpSpPr>
          <p:cNvPr id="52" name="Group 51" descr="Circle shapes"/>
          <p:cNvGrpSpPr/>
          <p:nvPr userDrawn="1"/>
        </p:nvGrpSpPr>
        <p:grpSpPr>
          <a:xfrm>
            <a:off x="4517850" y="3558746"/>
            <a:ext cx="3082157" cy="2218040"/>
            <a:chOff x="976835" y="3558746"/>
            <a:chExt cx="3082157" cy="2218040"/>
          </a:xfrm>
        </p:grpSpPr>
        <p:grpSp>
          <p:nvGrpSpPr>
            <p:cNvPr id="53" name="Group 52"/>
            <p:cNvGrpSpPr/>
            <p:nvPr/>
          </p:nvGrpSpPr>
          <p:grpSpPr>
            <a:xfrm>
              <a:off x="977464" y="3558746"/>
              <a:ext cx="3081528" cy="228600"/>
              <a:chOff x="914400" y="3558746"/>
              <a:chExt cx="3081528" cy="228600"/>
            </a:xfrm>
          </p:grpSpPr>
          <p:sp>
            <p:nvSpPr>
              <p:cNvPr id="86" name="Oval 85"/>
              <p:cNvSpPr/>
              <p:nvPr/>
            </p:nvSpPr>
            <p:spPr>
              <a:xfrm>
                <a:off x="914400" y="3558746"/>
                <a:ext cx="228600" cy="228600"/>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87" name="Oval 86"/>
              <p:cNvSpPr/>
              <p:nvPr/>
            </p:nvSpPr>
            <p:spPr>
              <a:xfrm>
                <a:off x="1389888" y="3558746"/>
                <a:ext cx="228600" cy="228600"/>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88" name="Oval 87"/>
              <p:cNvSpPr/>
              <p:nvPr/>
            </p:nvSpPr>
            <p:spPr>
              <a:xfrm>
                <a:off x="1865376" y="3558746"/>
                <a:ext cx="228600" cy="228600"/>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89" name="Oval 88"/>
              <p:cNvSpPr/>
              <p:nvPr/>
            </p:nvSpPr>
            <p:spPr>
              <a:xfrm>
                <a:off x="2340864" y="3558746"/>
                <a:ext cx="228600" cy="228600"/>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90" name="Oval 89"/>
              <p:cNvSpPr/>
              <p:nvPr/>
            </p:nvSpPr>
            <p:spPr>
              <a:xfrm>
                <a:off x="2816352" y="3558746"/>
                <a:ext cx="228600" cy="228600"/>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91" name="Oval 90"/>
              <p:cNvSpPr/>
              <p:nvPr/>
            </p:nvSpPr>
            <p:spPr>
              <a:xfrm>
                <a:off x="3288425" y="3558746"/>
                <a:ext cx="228600" cy="228600"/>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92" name="Oval 91"/>
              <p:cNvSpPr/>
              <p:nvPr/>
            </p:nvSpPr>
            <p:spPr>
              <a:xfrm>
                <a:off x="3767328" y="3558746"/>
                <a:ext cx="228600" cy="228600"/>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grpSp>
        <p:grpSp>
          <p:nvGrpSpPr>
            <p:cNvPr id="54" name="Group 53"/>
            <p:cNvGrpSpPr/>
            <p:nvPr/>
          </p:nvGrpSpPr>
          <p:grpSpPr>
            <a:xfrm>
              <a:off x="977464" y="4056106"/>
              <a:ext cx="3081528" cy="228600"/>
              <a:chOff x="914400" y="3558746"/>
              <a:chExt cx="3081528" cy="228600"/>
            </a:xfrm>
          </p:grpSpPr>
          <p:sp>
            <p:nvSpPr>
              <p:cNvPr id="79" name="Oval 78"/>
              <p:cNvSpPr/>
              <p:nvPr/>
            </p:nvSpPr>
            <p:spPr>
              <a:xfrm>
                <a:off x="914400" y="3558746"/>
                <a:ext cx="228600" cy="228600"/>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80" name="Oval 79"/>
              <p:cNvSpPr/>
              <p:nvPr/>
            </p:nvSpPr>
            <p:spPr>
              <a:xfrm>
                <a:off x="1389888" y="3558746"/>
                <a:ext cx="228600" cy="228600"/>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81" name="Oval 80"/>
              <p:cNvSpPr/>
              <p:nvPr/>
            </p:nvSpPr>
            <p:spPr>
              <a:xfrm>
                <a:off x="1865376" y="3558746"/>
                <a:ext cx="228600" cy="228600"/>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82" name="Oval 81"/>
              <p:cNvSpPr/>
              <p:nvPr/>
            </p:nvSpPr>
            <p:spPr>
              <a:xfrm>
                <a:off x="2340864" y="3558746"/>
                <a:ext cx="228600" cy="228600"/>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83" name="Oval 82"/>
              <p:cNvSpPr/>
              <p:nvPr/>
            </p:nvSpPr>
            <p:spPr>
              <a:xfrm>
                <a:off x="2816352" y="3558746"/>
                <a:ext cx="228600" cy="228600"/>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84" name="Oval 83"/>
              <p:cNvSpPr/>
              <p:nvPr/>
            </p:nvSpPr>
            <p:spPr>
              <a:xfrm>
                <a:off x="3288425" y="3558746"/>
                <a:ext cx="228600" cy="228600"/>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85" name="Oval 84"/>
              <p:cNvSpPr/>
              <p:nvPr/>
            </p:nvSpPr>
            <p:spPr>
              <a:xfrm>
                <a:off x="3767328" y="3558746"/>
                <a:ext cx="228600" cy="228600"/>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grpSp>
        <p:grpSp>
          <p:nvGrpSpPr>
            <p:cNvPr id="55" name="Group 54"/>
            <p:cNvGrpSpPr/>
            <p:nvPr/>
          </p:nvGrpSpPr>
          <p:grpSpPr>
            <a:xfrm>
              <a:off x="976835" y="4553466"/>
              <a:ext cx="3081528" cy="228600"/>
              <a:chOff x="914400" y="3558746"/>
              <a:chExt cx="3081528" cy="228600"/>
            </a:xfrm>
          </p:grpSpPr>
          <p:sp>
            <p:nvSpPr>
              <p:cNvPr id="72" name="Oval 71"/>
              <p:cNvSpPr/>
              <p:nvPr/>
            </p:nvSpPr>
            <p:spPr>
              <a:xfrm>
                <a:off x="914400" y="3558746"/>
                <a:ext cx="228600" cy="228600"/>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73" name="Oval 72"/>
              <p:cNvSpPr/>
              <p:nvPr/>
            </p:nvSpPr>
            <p:spPr>
              <a:xfrm>
                <a:off x="1389888" y="3558746"/>
                <a:ext cx="228600" cy="228600"/>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74" name="Oval 73"/>
              <p:cNvSpPr/>
              <p:nvPr/>
            </p:nvSpPr>
            <p:spPr>
              <a:xfrm>
                <a:off x="1865376" y="3558746"/>
                <a:ext cx="228600" cy="228600"/>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75" name="Oval 74"/>
              <p:cNvSpPr/>
              <p:nvPr/>
            </p:nvSpPr>
            <p:spPr>
              <a:xfrm>
                <a:off x="2340864" y="3558746"/>
                <a:ext cx="228600" cy="228600"/>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76" name="Oval 75"/>
              <p:cNvSpPr/>
              <p:nvPr/>
            </p:nvSpPr>
            <p:spPr>
              <a:xfrm>
                <a:off x="2816352" y="3558746"/>
                <a:ext cx="228600" cy="228600"/>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77" name="Oval 76"/>
              <p:cNvSpPr/>
              <p:nvPr/>
            </p:nvSpPr>
            <p:spPr>
              <a:xfrm>
                <a:off x="3288425" y="3558746"/>
                <a:ext cx="228600" cy="228600"/>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78" name="Oval 77"/>
              <p:cNvSpPr/>
              <p:nvPr/>
            </p:nvSpPr>
            <p:spPr>
              <a:xfrm>
                <a:off x="3767328" y="3558746"/>
                <a:ext cx="228600" cy="228600"/>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grpSp>
        <p:grpSp>
          <p:nvGrpSpPr>
            <p:cNvPr id="56" name="Group 55"/>
            <p:cNvGrpSpPr/>
            <p:nvPr/>
          </p:nvGrpSpPr>
          <p:grpSpPr>
            <a:xfrm>
              <a:off x="976835" y="5046565"/>
              <a:ext cx="3081528" cy="228600"/>
              <a:chOff x="914400" y="3558746"/>
              <a:chExt cx="3081528" cy="228600"/>
            </a:xfrm>
          </p:grpSpPr>
          <p:sp>
            <p:nvSpPr>
              <p:cNvPr id="65" name="Oval 64"/>
              <p:cNvSpPr/>
              <p:nvPr/>
            </p:nvSpPr>
            <p:spPr>
              <a:xfrm>
                <a:off x="914400" y="3558746"/>
                <a:ext cx="228600" cy="228600"/>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66" name="Oval 65"/>
              <p:cNvSpPr/>
              <p:nvPr/>
            </p:nvSpPr>
            <p:spPr>
              <a:xfrm>
                <a:off x="1389888" y="3558746"/>
                <a:ext cx="228600" cy="228600"/>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67" name="Oval 66"/>
              <p:cNvSpPr/>
              <p:nvPr/>
            </p:nvSpPr>
            <p:spPr>
              <a:xfrm>
                <a:off x="1865376" y="3558746"/>
                <a:ext cx="228600" cy="228600"/>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68" name="Oval 67"/>
              <p:cNvSpPr/>
              <p:nvPr/>
            </p:nvSpPr>
            <p:spPr>
              <a:xfrm>
                <a:off x="2340864" y="3558746"/>
                <a:ext cx="228600" cy="228600"/>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69" name="Oval 68"/>
              <p:cNvSpPr/>
              <p:nvPr/>
            </p:nvSpPr>
            <p:spPr>
              <a:xfrm>
                <a:off x="2816352" y="3558746"/>
                <a:ext cx="228600" cy="228600"/>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70" name="Oval 69"/>
              <p:cNvSpPr/>
              <p:nvPr/>
            </p:nvSpPr>
            <p:spPr>
              <a:xfrm>
                <a:off x="3288425" y="3558746"/>
                <a:ext cx="228600" cy="228600"/>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71" name="Oval 70"/>
              <p:cNvSpPr/>
              <p:nvPr/>
            </p:nvSpPr>
            <p:spPr>
              <a:xfrm>
                <a:off x="3767328" y="3558746"/>
                <a:ext cx="228600" cy="228600"/>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grpSp>
        <p:grpSp>
          <p:nvGrpSpPr>
            <p:cNvPr id="57" name="Group 56"/>
            <p:cNvGrpSpPr/>
            <p:nvPr/>
          </p:nvGrpSpPr>
          <p:grpSpPr>
            <a:xfrm>
              <a:off x="976835" y="5548186"/>
              <a:ext cx="3081528" cy="228600"/>
              <a:chOff x="914400" y="3558746"/>
              <a:chExt cx="3081528" cy="228600"/>
            </a:xfrm>
          </p:grpSpPr>
          <p:sp>
            <p:nvSpPr>
              <p:cNvPr id="58" name="Oval 57"/>
              <p:cNvSpPr/>
              <p:nvPr/>
            </p:nvSpPr>
            <p:spPr>
              <a:xfrm>
                <a:off x="914400" y="3558746"/>
                <a:ext cx="228600" cy="228600"/>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59" name="Oval 58"/>
              <p:cNvSpPr/>
              <p:nvPr/>
            </p:nvSpPr>
            <p:spPr>
              <a:xfrm>
                <a:off x="1389888" y="3558746"/>
                <a:ext cx="228600" cy="228600"/>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60" name="Oval 59"/>
              <p:cNvSpPr/>
              <p:nvPr/>
            </p:nvSpPr>
            <p:spPr>
              <a:xfrm>
                <a:off x="1865376" y="3558746"/>
                <a:ext cx="228600" cy="228600"/>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61" name="Oval 60"/>
              <p:cNvSpPr/>
              <p:nvPr/>
            </p:nvSpPr>
            <p:spPr>
              <a:xfrm>
                <a:off x="2340864" y="3558746"/>
                <a:ext cx="228600" cy="228600"/>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62" name="Oval 61"/>
              <p:cNvSpPr/>
              <p:nvPr/>
            </p:nvSpPr>
            <p:spPr>
              <a:xfrm>
                <a:off x="2816352" y="3558746"/>
                <a:ext cx="228600" cy="228600"/>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63" name="Oval 62"/>
              <p:cNvSpPr/>
              <p:nvPr/>
            </p:nvSpPr>
            <p:spPr>
              <a:xfrm>
                <a:off x="3288425" y="3558746"/>
                <a:ext cx="228600" cy="228600"/>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64" name="Oval 63"/>
              <p:cNvSpPr/>
              <p:nvPr/>
            </p:nvSpPr>
            <p:spPr>
              <a:xfrm>
                <a:off x="3767328" y="3558746"/>
                <a:ext cx="228600" cy="228600"/>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grpSp>
      </p:grpSp>
      <p:grpSp>
        <p:nvGrpSpPr>
          <p:cNvPr id="93" name="Group 92" descr="Circle shapes"/>
          <p:cNvGrpSpPr/>
          <p:nvPr userDrawn="1"/>
        </p:nvGrpSpPr>
        <p:grpSpPr>
          <a:xfrm>
            <a:off x="8068440" y="3558746"/>
            <a:ext cx="3082157" cy="2218040"/>
            <a:chOff x="976835" y="3558746"/>
            <a:chExt cx="3082157" cy="2218040"/>
          </a:xfrm>
        </p:grpSpPr>
        <p:grpSp>
          <p:nvGrpSpPr>
            <p:cNvPr id="94" name="Group 93"/>
            <p:cNvGrpSpPr/>
            <p:nvPr/>
          </p:nvGrpSpPr>
          <p:grpSpPr>
            <a:xfrm>
              <a:off x="977464" y="3558746"/>
              <a:ext cx="3081528" cy="228600"/>
              <a:chOff x="914400" y="3558746"/>
              <a:chExt cx="3081528" cy="228600"/>
            </a:xfrm>
          </p:grpSpPr>
          <p:sp>
            <p:nvSpPr>
              <p:cNvPr id="127" name="Oval 126"/>
              <p:cNvSpPr/>
              <p:nvPr/>
            </p:nvSpPr>
            <p:spPr>
              <a:xfrm>
                <a:off x="914400" y="3558746"/>
                <a:ext cx="228600" cy="22860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128" name="Oval 127"/>
              <p:cNvSpPr/>
              <p:nvPr/>
            </p:nvSpPr>
            <p:spPr>
              <a:xfrm>
                <a:off x="1389888" y="3558746"/>
                <a:ext cx="228600" cy="22860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129" name="Oval 128"/>
              <p:cNvSpPr/>
              <p:nvPr/>
            </p:nvSpPr>
            <p:spPr>
              <a:xfrm>
                <a:off x="1865376" y="3558746"/>
                <a:ext cx="228600" cy="22860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130" name="Oval 129"/>
              <p:cNvSpPr/>
              <p:nvPr/>
            </p:nvSpPr>
            <p:spPr>
              <a:xfrm>
                <a:off x="2340864" y="3558746"/>
                <a:ext cx="228600" cy="22860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131" name="Oval 130"/>
              <p:cNvSpPr/>
              <p:nvPr/>
            </p:nvSpPr>
            <p:spPr>
              <a:xfrm>
                <a:off x="2816352" y="3558746"/>
                <a:ext cx="228600" cy="22860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132" name="Oval 131"/>
              <p:cNvSpPr/>
              <p:nvPr/>
            </p:nvSpPr>
            <p:spPr>
              <a:xfrm>
                <a:off x="3288425" y="3558746"/>
                <a:ext cx="228600" cy="22860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133" name="Oval 132"/>
              <p:cNvSpPr/>
              <p:nvPr/>
            </p:nvSpPr>
            <p:spPr>
              <a:xfrm>
                <a:off x="3767328" y="3558746"/>
                <a:ext cx="228600" cy="22860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grpSp>
        <p:grpSp>
          <p:nvGrpSpPr>
            <p:cNvPr id="95" name="Group 94"/>
            <p:cNvGrpSpPr/>
            <p:nvPr/>
          </p:nvGrpSpPr>
          <p:grpSpPr>
            <a:xfrm>
              <a:off x="977464" y="4056106"/>
              <a:ext cx="3081528" cy="228600"/>
              <a:chOff x="914400" y="3558746"/>
              <a:chExt cx="3081528" cy="228600"/>
            </a:xfrm>
          </p:grpSpPr>
          <p:sp>
            <p:nvSpPr>
              <p:cNvPr id="120" name="Oval 119"/>
              <p:cNvSpPr/>
              <p:nvPr/>
            </p:nvSpPr>
            <p:spPr>
              <a:xfrm>
                <a:off x="914400" y="3558746"/>
                <a:ext cx="228600" cy="22860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121" name="Oval 120"/>
              <p:cNvSpPr/>
              <p:nvPr/>
            </p:nvSpPr>
            <p:spPr>
              <a:xfrm>
                <a:off x="1389888" y="3558746"/>
                <a:ext cx="228600" cy="22860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122" name="Oval 121"/>
              <p:cNvSpPr/>
              <p:nvPr/>
            </p:nvSpPr>
            <p:spPr>
              <a:xfrm>
                <a:off x="1865376" y="3558746"/>
                <a:ext cx="228600" cy="22860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123" name="Oval 122"/>
              <p:cNvSpPr/>
              <p:nvPr/>
            </p:nvSpPr>
            <p:spPr>
              <a:xfrm>
                <a:off x="2340864" y="3558746"/>
                <a:ext cx="228600" cy="22860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124" name="Oval 123"/>
              <p:cNvSpPr/>
              <p:nvPr/>
            </p:nvSpPr>
            <p:spPr>
              <a:xfrm>
                <a:off x="2816352" y="3558746"/>
                <a:ext cx="228600" cy="22860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125" name="Oval 124"/>
              <p:cNvSpPr/>
              <p:nvPr/>
            </p:nvSpPr>
            <p:spPr>
              <a:xfrm>
                <a:off x="3288425" y="3558746"/>
                <a:ext cx="228600" cy="22860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126" name="Oval 125"/>
              <p:cNvSpPr/>
              <p:nvPr/>
            </p:nvSpPr>
            <p:spPr>
              <a:xfrm>
                <a:off x="3767328" y="3558746"/>
                <a:ext cx="228600" cy="22860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grpSp>
        <p:grpSp>
          <p:nvGrpSpPr>
            <p:cNvPr id="96" name="Group 95"/>
            <p:cNvGrpSpPr/>
            <p:nvPr/>
          </p:nvGrpSpPr>
          <p:grpSpPr>
            <a:xfrm>
              <a:off x="976835" y="4553466"/>
              <a:ext cx="3081528" cy="228600"/>
              <a:chOff x="914400" y="3558746"/>
              <a:chExt cx="3081528" cy="228600"/>
            </a:xfrm>
          </p:grpSpPr>
          <p:sp>
            <p:nvSpPr>
              <p:cNvPr id="113" name="Oval 112"/>
              <p:cNvSpPr/>
              <p:nvPr/>
            </p:nvSpPr>
            <p:spPr>
              <a:xfrm>
                <a:off x="914400" y="3558746"/>
                <a:ext cx="228600" cy="22860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114" name="Oval 113"/>
              <p:cNvSpPr/>
              <p:nvPr/>
            </p:nvSpPr>
            <p:spPr>
              <a:xfrm>
                <a:off x="1389888" y="3558746"/>
                <a:ext cx="228600" cy="22860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115" name="Oval 114"/>
              <p:cNvSpPr/>
              <p:nvPr/>
            </p:nvSpPr>
            <p:spPr>
              <a:xfrm>
                <a:off x="1865376" y="3558746"/>
                <a:ext cx="228600" cy="22860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116" name="Oval 115"/>
              <p:cNvSpPr/>
              <p:nvPr/>
            </p:nvSpPr>
            <p:spPr>
              <a:xfrm>
                <a:off x="2340864" y="3558746"/>
                <a:ext cx="228600" cy="22860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117" name="Oval 116"/>
              <p:cNvSpPr/>
              <p:nvPr/>
            </p:nvSpPr>
            <p:spPr>
              <a:xfrm>
                <a:off x="2816352" y="3558746"/>
                <a:ext cx="228600" cy="22860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118" name="Oval 117"/>
              <p:cNvSpPr/>
              <p:nvPr/>
            </p:nvSpPr>
            <p:spPr>
              <a:xfrm>
                <a:off x="3288425" y="3558746"/>
                <a:ext cx="228600" cy="22860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119" name="Oval 118"/>
              <p:cNvSpPr/>
              <p:nvPr/>
            </p:nvSpPr>
            <p:spPr>
              <a:xfrm>
                <a:off x="3767328" y="3558746"/>
                <a:ext cx="228600" cy="22860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grpSp>
        <p:grpSp>
          <p:nvGrpSpPr>
            <p:cNvPr id="97" name="Group 96"/>
            <p:cNvGrpSpPr/>
            <p:nvPr/>
          </p:nvGrpSpPr>
          <p:grpSpPr>
            <a:xfrm>
              <a:off x="976835" y="5046565"/>
              <a:ext cx="3081528" cy="228600"/>
              <a:chOff x="914400" y="3558746"/>
              <a:chExt cx="3081528" cy="228600"/>
            </a:xfrm>
          </p:grpSpPr>
          <p:sp>
            <p:nvSpPr>
              <p:cNvPr id="106" name="Oval 105"/>
              <p:cNvSpPr/>
              <p:nvPr/>
            </p:nvSpPr>
            <p:spPr>
              <a:xfrm>
                <a:off x="914400" y="3558746"/>
                <a:ext cx="228600" cy="22860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107" name="Oval 106"/>
              <p:cNvSpPr/>
              <p:nvPr/>
            </p:nvSpPr>
            <p:spPr>
              <a:xfrm>
                <a:off x="1389888" y="3558746"/>
                <a:ext cx="228600" cy="22860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108" name="Oval 107"/>
              <p:cNvSpPr/>
              <p:nvPr/>
            </p:nvSpPr>
            <p:spPr>
              <a:xfrm>
                <a:off x="1865376" y="3558746"/>
                <a:ext cx="228600" cy="22860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109" name="Oval 108"/>
              <p:cNvSpPr/>
              <p:nvPr/>
            </p:nvSpPr>
            <p:spPr>
              <a:xfrm>
                <a:off x="2340864" y="3558746"/>
                <a:ext cx="228600" cy="22860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110" name="Oval 109"/>
              <p:cNvSpPr/>
              <p:nvPr/>
            </p:nvSpPr>
            <p:spPr>
              <a:xfrm>
                <a:off x="2816352" y="3558746"/>
                <a:ext cx="228600" cy="22860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111" name="Oval 110"/>
              <p:cNvSpPr/>
              <p:nvPr/>
            </p:nvSpPr>
            <p:spPr>
              <a:xfrm>
                <a:off x="3288425" y="3558746"/>
                <a:ext cx="228600" cy="22860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112" name="Oval 111"/>
              <p:cNvSpPr/>
              <p:nvPr/>
            </p:nvSpPr>
            <p:spPr>
              <a:xfrm>
                <a:off x="3767328" y="3558746"/>
                <a:ext cx="228600" cy="22860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grpSp>
        <p:grpSp>
          <p:nvGrpSpPr>
            <p:cNvPr id="98" name="Group 97"/>
            <p:cNvGrpSpPr/>
            <p:nvPr/>
          </p:nvGrpSpPr>
          <p:grpSpPr>
            <a:xfrm>
              <a:off x="976835" y="5548186"/>
              <a:ext cx="3081528" cy="228600"/>
              <a:chOff x="914400" y="3558746"/>
              <a:chExt cx="3081528" cy="228600"/>
            </a:xfrm>
          </p:grpSpPr>
          <p:sp>
            <p:nvSpPr>
              <p:cNvPr id="99" name="Oval 98"/>
              <p:cNvSpPr/>
              <p:nvPr/>
            </p:nvSpPr>
            <p:spPr>
              <a:xfrm>
                <a:off x="914400" y="3558746"/>
                <a:ext cx="228600" cy="22860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100" name="Oval 99"/>
              <p:cNvSpPr/>
              <p:nvPr/>
            </p:nvSpPr>
            <p:spPr>
              <a:xfrm>
                <a:off x="1389888" y="3558746"/>
                <a:ext cx="228600" cy="22860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101" name="Oval 100"/>
              <p:cNvSpPr/>
              <p:nvPr/>
            </p:nvSpPr>
            <p:spPr>
              <a:xfrm>
                <a:off x="1865376" y="3558746"/>
                <a:ext cx="228600" cy="22860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102" name="Oval 101"/>
              <p:cNvSpPr/>
              <p:nvPr/>
            </p:nvSpPr>
            <p:spPr>
              <a:xfrm>
                <a:off x="2340864" y="3558746"/>
                <a:ext cx="228600" cy="22860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103" name="Oval 102"/>
              <p:cNvSpPr/>
              <p:nvPr/>
            </p:nvSpPr>
            <p:spPr>
              <a:xfrm>
                <a:off x="2816352" y="3558746"/>
                <a:ext cx="228600" cy="22860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104" name="Oval 103"/>
              <p:cNvSpPr/>
              <p:nvPr/>
            </p:nvSpPr>
            <p:spPr>
              <a:xfrm>
                <a:off x="3288425" y="3558746"/>
                <a:ext cx="228600" cy="22860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105" name="Oval 104"/>
              <p:cNvSpPr/>
              <p:nvPr/>
            </p:nvSpPr>
            <p:spPr>
              <a:xfrm>
                <a:off x="3767328" y="3558746"/>
                <a:ext cx="228600" cy="228600"/>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grpSp>
      </p:grpSp>
    </p:spTree>
    <p:extLst>
      <p:ext uri="{BB962C8B-B14F-4D97-AF65-F5344CB8AC3E}">
        <p14:creationId xmlns:p14="http://schemas.microsoft.com/office/powerpoint/2010/main" val="3319836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Eight-month">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365125"/>
            <a:ext cx="4837386" cy="990709"/>
          </a:xfrm>
        </p:spPr>
        <p:txBody>
          <a:bodyPr rtlCol="0">
            <a:normAutofit/>
          </a:bodyPr>
          <a:lstStyle>
            <a:lvl1pPr>
              <a:defRPr sz="3600">
                <a:latin typeface="Century Gothic" panose="020B0502020202020204" pitchFamily="34" charset="0"/>
              </a:defRPr>
            </a:lvl1pPr>
          </a:lstStyle>
          <a:p>
            <a:pPr rtl="0"/>
            <a:r>
              <a:rPr lang="en-GB" noProof="1"/>
              <a:t>Title</a:t>
            </a:r>
          </a:p>
        </p:txBody>
      </p:sp>
      <p:sp>
        <p:nvSpPr>
          <p:cNvPr id="3" name="Content Placeholder 2"/>
          <p:cNvSpPr>
            <a:spLocks noGrp="1"/>
          </p:cNvSpPr>
          <p:nvPr>
            <p:ph sz="half" idx="1" hasCustomPrompt="1"/>
          </p:nvPr>
        </p:nvSpPr>
        <p:spPr>
          <a:xfrm>
            <a:off x="838198" y="1877694"/>
            <a:ext cx="2487168" cy="369421"/>
          </a:xfrm>
        </p:spPr>
        <p:txBody>
          <a:bodyPr rtlCol="0" anchor="ctr">
            <a:normAutofit/>
          </a:bodyPr>
          <a:lstStyle>
            <a:lvl1pPr marL="0" indent="0">
              <a:buNone/>
              <a:tabLst>
                <a:tab pos="429768" algn="ctr"/>
                <a:tab pos="795528" algn="ctr"/>
                <a:tab pos="1161288" algn="ctr"/>
                <a:tab pos="1527048" algn="ctr"/>
                <a:tab pos="1892808" algn="ctr"/>
                <a:tab pos="2258568" algn="ctr"/>
              </a:tabLst>
              <a:defRPr sz="1400">
                <a:solidFill>
                  <a:schemeClr val="tx2"/>
                </a:solidFill>
                <a:latin typeface="Segoe UI" panose="020B0502040204020203" pitchFamily="34" charset="0"/>
              </a:defRPr>
            </a:lvl1pPr>
          </a:lstStyle>
          <a:p>
            <a:pPr lvl="0" rtl="0"/>
            <a:r>
              <a:rPr lang="en-GB" noProof="1"/>
              <a:t>Text</a:t>
            </a:r>
          </a:p>
        </p:txBody>
      </p:sp>
      <p:sp>
        <p:nvSpPr>
          <p:cNvPr id="4" name="Content Placeholder 3"/>
          <p:cNvSpPr>
            <a:spLocks noGrp="1"/>
          </p:cNvSpPr>
          <p:nvPr>
            <p:ph sz="half" idx="2" hasCustomPrompt="1"/>
          </p:nvPr>
        </p:nvSpPr>
        <p:spPr>
          <a:xfrm>
            <a:off x="3541662" y="1877694"/>
            <a:ext cx="2487168" cy="362604"/>
          </a:xfrm>
        </p:spPr>
        <p:txBody>
          <a:bodyPr rtlCol="0" anchor="ctr">
            <a:normAutofit/>
          </a:bodyPr>
          <a:lstStyle>
            <a:lvl1pPr marL="0" indent="0">
              <a:buNone/>
              <a:tabLst>
                <a:tab pos="429768" algn="ctr"/>
                <a:tab pos="795528" algn="ctr"/>
                <a:tab pos="1161288" algn="ctr"/>
                <a:tab pos="1527048" algn="ctr"/>
                <a:tab pos="1892808" algn="ctr"/>
                <a:tab pos="2258568" algn="ctr"/>
              </a:tabLst>
              <a:defRPr sz="1400">
                <a:solidFill>
                  <a:schemeClr val="tx1">
                    <a:lumMod val="85000"/>
                    <a:lumOff val="15000"/>
                  </a:schemeClr>
                </a:solidFill>
                <a:latin typeface="Segoe UI" panose="020B0502040204020203" pitchFamily="34" charset="0"/>
              </a:defRPr>
            </a:lvl1pPr>
          </a:lstStyle>
          <a:p>
            <a:pPr lvl="0" rtl="0"/>
            <a:r>
              <a:rPr lang="en-GB" noProof="1"/>
              <a:t>Text</a:t>
            </a:r>
          </a:p>
        </p:txBody>
      </p:sp>
      <p:sp>
        <p:nvSpPr>
          <p:cNvPr id="9" name="Text Placeholder 8"/>
          <p:cNvSpPr>
            <a:spLocks noGrp="1"/>
          </p:cNvSpPr>
          <p:nvPr>
            <p:ph type="body" sz="quarter" idx="10" hasCustomPrompt="1"/>
          </p:nvPr>
        </p:nvSpPr>
        <p:spPr>
          <a:xfrm>
            <a:off x="6557963" y="365125"/>
            <a:ext cx="4795837" cy="990709"/>
          </a:xfrm>
        </p:spPr>
        <p:txBody>
          <a:bodyPr rtlCol="0" anchor="ctr">
            <a:normAutofit/>
          </a:bodyPr>
          <a:lstStyle>
            <a:lvl1pPr marL="0" indent="0" algn="r">
              <a:buNone/>
              <a:defRPr sz="2400">
                <a:solidFill>
                  <a:schemeClr val="tx2"/>
                </a:solidFill>
                <a:latin typeface="Century Gothic" panose="020B0502020202020204" pitchFamily="34" charset="0"/>
              </a:defRPr>
            </a:lvl1pPr>
          </a:lstStyle>
          <a:p>
            <a:pPr lvl="0" rtl="0"/>
            <a:r>
              <a:rPr lang="en-GB" noProof="1"/>
              <a:t>Month</a:t>
            </a:r>
          </a:p>
        </p:txBody>
      </p:sp>
      <p:sp>
        <p:nvSpPr>
          <p:cNvPr id="6" name="Content Placeholder 3"/>
          <p:cNvSpPr>
            <a:spLocks noGrp="1"/>
          </p:cNvSpPr>
          <p:nvPr>
            <p:ph sz="half" idx="11" hasCustomPrompt="1"/>
          </p:nvPr>
        </p:nvSpPr>
        <p:spPr>
          <a:xfrm>
            <a:off x="6213291" y="1881347"/>
            <a:ext cx="2487168" cy="369421"/>
          </a:xfrm>
        </p:spPr>
        <p:txBody>
          <a:bodyPr rtlCol="0" anchor="ctr">
            <a:normAutofit/>
          </a:bodyPr>
          <a:lstStyle>
            <a:lvl1pPr marL="0" indent="0">
              <a:buNone/>
              <a:tabLst>
                <a:tab pos="429768" algn="ctr"/>
                <a:tab pos="795528" algn="ctr"/>
                <a:tab pos="1161288" algn="ctr"/>
                <a:tab pos="1527048" algn="ctr"/>
                <a:tab pos="1892808" algn="ctr"/>
                <a:tab pos="2258568" algn="ctr"/>
              </a:tabLst>
              <a:defRPr sz="1400">
                <a:solidFill>
                  <a:schemeClr val="tx1">
                    <a:lumMod val="85000"/>
                    <a:lumOff val="15000"/>
                  </a:schemeClr>
                </a:solidFill>
                <a:latin typeface="Segoe UI" panose="020B0502040204020203" pitchFamily="34" charset="0"/>
              </a:defRPr>
            </a:lvl1pPr>
          </a:lstStyle>
          <a:p>
            <a:pPr lvl="0" rtl="0"/>
            <a:r>
              <a:rPr lang="en-GB" noProof="1"/>
              <a:t>Text</a:t>
            </a:r>
          </a:p>
        </p:txBody>
      </p:sp>
      <p:sp>
        <p:nvSpPr>
          <p:cNvPr id="7" name="Content Placeholder 3"/>
          <p:cNvSpPr>
            <a:spLocks noGrp="1"/>
          </p:cNvSpPr>
          <p:nvPr>
            <p:ph sz="half" idx="12" hasCustomPrompt="1"/>
          </p:nvPr>
        </p:nvSpPr>
        <p:spPr>
          <a:xfrm>
            <a:off x="8884920" y="1881348"/>
            <a:ext cx="2487168" cy="369421"/>
          </a:xfrm>
        </p:spPr>
        <p:txBody>
          <a:bodyPr rtlCol="0" anchor="ctr">
            <a:normAutofit/>
          </a:bodyPr>
          <a:lstStyle>
            <a:lvl1pPr marL="0" indent="0">
              <a:buNone/>
              <a:tabLst>
                <a:tab pos="429768" algn="ctr"/>
                <a:tab pos="795528" algn="ctr"/>
                <a:tab pos="1161288" algn="ctr"/>
                <a:tab pos="1527048" algn="ctr"/>
                <a:tab pos="1892808" algn="ctr"/>
                <a:tab pos="2258568" algn="ctr"/>
              </a:tabLst>
              <a:defRPr sz="1400">
                <a:solidFill>
                  <a:schemeClr val="tx1">
                    <a:lumMod val="85000"/>
                    <a:lumOff val="15000"/>
                  </a:schemeClr>
                </a:solidFill>
                <a:latin typeface="Segoe UI" panose="020B0502040204020203" pitchFamily="34" charset="0"/>
              </a:defRPr>
            </a:lvl1pPr>
          </a:lstStyle>
          <a:p>
            <a:pPr lvl="0" rtl="0"/>
            <a:r>
              <a:rPr lang="en-GB" noProof="1"/>
              <a:t>Text</a:t>
            </a:r>
          </a:p>
        </p:txBody>
      </p:sp>
      <p:sp>
        <p:nvSpPr>
          <p:cNvPr id="13" name="Rectangle 12"/>
          <p:cNvSpPr/>
          <p:nvPr userDrawn="1"/>
        </p:nvSpPr>
        <p:spPr>
          <a:xfrm>
            <a:off x="838198" y="1355834"/>
            <a:ext cx="2468880" cy="51330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en-GB" noProof="1">
                <a:latin typeface="Segoe UI" panose="020B0502040204020203" pitchFamily="34" charset="0"/>
              </a:rPr>
              <a:t>Text</a:t>
            </a:r>
          </a:p>
        </p:txBody>
      </p:sp>
      <p:sp>
        <p:nvSpPr>
          <p:cNvPr id="14" name="Rectangle 13"/>
          <p:cNvSpPr/>
          <p:nvPr userDrawn="1"/>
        </p:nvSpPr>
        <p:spPr>
          <a:xfrm>
            <a:off x="3541662" y="1355834"/>
            <a:ext cx="2468880" cy="513307"/>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en-GB" noProof="1">
                <a:latin typeface="Segoe UI" panose="020B0502040204020203" pitchFamily="34" charset="0"/>
              </a:rPr>
              <a:t>Text</a:t>
            </a:r>
          </a:p>
        </p:txBody>
      </p:sp>
      <p:sp>
        <p:nvSpPr>
          <p:cNvPr id="15" name="Rectangle 14"/>
          <p:cNvSpPr/>
          <p:nvPr userDrawn="1"/>
        </p:nvSpPr>
        <p:spPr>
          <a:xfrm>
            <a:off x="6213291" y="1355834"/>
            <a:ext cx="2468880" cy="513307"/>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en-GB" noProof="1">
                <a:latin typeface="Segoe UI" panose="020B0502040204020203" pitchFamily="34" charset="0"/>
              </a:rPr>
              <a:t>Text</a:t>
            </a:r>
          </a:p>
        </p:txBody>
      </p:sp>
      <p:sp>
        <p:nvSpPr>
          <p:cNvPr id="16" name="Rectangle 15"/>
          <p:cNvSpPr/>
          <p:nvPr userDrawn="1"/>
        </p:nvSpPr>
        <p:spPr>
          <a:xfrm>
            <a:off x="8884920" y="1355834"/>
            <a:ext cx="2468880" cy="513307"/>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en-GB" noProof="1">
                <a:latin typeface="Segoe UI" panose="020B0502040204020203" pitchFamily="34" charset="0"/>
              </a:rPr>
              <a:t>Text</a:t>
            </a:r>
          </a:p>
        </p:txBody>
      </p:sp>
      <p:grpSp>
        <p:nvGrpSpPr>
          <p:cNvPr id="21" name="Group 20" descr="Circle shapes"/>
          <p:cNvGrpSpPr/>
          <p:nvPr userDrawn="1"/>
        </p:nvGrpSpPr>
        <p:grpSpPr>
          <a:xfrm>
            <a:off x="905433" y="2393577"/>
            <a:ext cx="2358975" cy="1394592"/>
            <a:chOff x="905433" y="2595282"/>
            <a:chExt cx="2358975" cy="1394592"/>
          </a:xfrm>
        </p:grpSpPr>
        <p:grpSp>
          <p:nvGrpSpPr>
            <p:cNvPr id="22" name="Group 21"/>
            <p:cNvGrpSpPr/>
            <p:nvPr/>
          </p:nvGrpSpPr>
          <p:grpSpPr>
            <a:xfrm>
              <a:off x="905433" y="2595282"/>
              <a:ext cx="2358975" cy="179758"/>
              <a:chOff x="891986" y="2595282"/>
              <a:chExt cx="2358975" cy="179758"/>
            </a:xfrm>
          </p:grpSpPr>
          <p:sp>
            <p:nvSpPr>
              <p:cNvPr id="55" name="Oval 54"/>
              <p:cNvSpPr/>
              <p:nvPr/>
            </p:nvSpPr>
            <p:spPr>
              <a:xfrm>
                <a:off x="891986" y="2595282"/>
                <a:ext cx="173736" cy="174812"/>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56" name="Oval 55"/>
              <p:cNvSpPr/>
              <p:nvPr/>
            </p:nvSpPr>
            <p:spPr>
              <a:xfrm>
                <a:off x="1248425" y="2596896"/>
                <a:ext cx="173736" cy="174812"/>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57" name="Oval 56"/>
              <p:cNvSpPr/>
              <p:nvPr/>
            </p:nvSpPr>
            <p:spPr>
              <a:xfrm>
                <a:off x="1614185" y="2595282"/>
                <a:ext cx="173736" cy="174812"/>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58" name="Oval 57"/>
              <p:cNvSpPr/>
              <p:nvPr/>
            </p:nvSpPr>
            <p:spPr>
              <a:xfrm>
                <a:off x="1979945" y="2596896"/>
                <a:ext cx="173736" cy="174812"/>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59" name="Oval 58"/>
              <p:cNvSpPr/>
              <p:nvPr/>
            </p:nvSpPr>
            <p:spPr>
              <a:xfrm>
                <a:off x="2345705" y="2596896"/>
                <a:ext cx="173736" cy="174812"/>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60" name="Oval 59"/>
              <p:cNvSpPr/>
              <p:nvPr/>
            </p:nvSpPr>
            <p:spPr>
              <a:xfrm>
                <a:off x="2711465" y="2600228"/>
                <a:ext cx="173736" cy="174812"/>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61" name="Oval 60"/>
              <p:cNvSpPr/>
              <p:nvPr/>
            </p:nvSpPr>
            <p:spPr>
              <a:xfrm>
                <a:off x="3077225" y="2595282"/>
                <a:ext cx="173736" cy="174812"/>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grpSp>
        <p:grpSp>
          <p:nvGrpSpPr>
            <p:cNvPr id="23" name="Group 22"/>
            <p:cNvGrpSpPr/>
            <p:nvPr/>
          </p:nvGrpSpPr>
          <p:grpSpPr>
            <a:xfrm>
              <a:off x="905433" y="2903611"/>
              <a:ext cx="2358975" cy="179758"/>
              <a:chOff x="891986" y="2595282"/>
              <a:chExt cx="2358975" cy="179758"/>
            </a:xfrm>
          </p:grpSpPr>
          <p:sp>
            <p:nvSpPr>
              <p:cNvPr id="48" name="Oval 47"/>
              <p:cNvSpPr/>
              <p:nvPr/>
            </p:nvSpPr>
            <p:spPr>
              <a:xfrm>
                <a:off x="891986" y="2595282"/>
                <a:ext cx="173736" cy="174812"/>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49" name="Oval 48"/>
              <p:cNvSpPr/>
              <p:nvPr/>
            </p:nvSpPr>
            <p:spPr>
              <a:xfrm>
                <a:off x="1248425" y="2596896"/>
                <a:ext cx="173736" cy="174812"/>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50" name="Oval 49"/>
              <p:cNvSpPr/>
              <p:nvPr/>
            </p:nvSpPr>
            <p:spPr>
              <a:xfrm>
                <a:off x="1614185" y="2595282"/>
                <a:ext cx="173736" cy="174812"/>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51" name="Oval 50"/>
              <p:cNvSpPr/>
              <p:nvPr/>
            </p:nvSpPr>
            <p:spPr>
              <a:xfrm>
                <a:off x="1979945" y="2596896"/>
                <a:ext cx="173736" cy="174812"/>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52" name="Oval 51"/>
              <p:cNvSpPr/>
              <p:nvPr/>
            </p:nvSpPr>
            <p:spPr>
              <a:xfrm>
                <a:off x="2345705" y="2596896"/>
                <a:ext cx="173736" cy="174812"/>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53" name="Oval 52"/>
              <p:cNvSpPr/>
              <p:nvPr/>
            </p:nvSpPr>
            <p:spPr>
              <a:xfrm>
                <a:off x="2711465" y="2600228"/>
                <a:ext cx="173736" cy="174812"/>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54" name="Oval 53"/>
              <p:cNvSpPr/>
              <p:nvPr/>
            </p:nvSpPr>
            <p:spPr>
              <a:xfrm>
                <a:off x="3077225" y="2595282"/>
                <a:ext cx="173736" cy="174812"/>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grpSp>
        <p:grpSp>
          <p:nvGrpSpPr>
            <p:cNvPr id="24" name="Group 23"/>
            <p:cNvGrpSpPr/>
            <p:nvPr/>
          </p:nvGrpSpPr>
          <p:grpSpPr>
            <a:xfrm>
              <a:off x="905433" y="3205216"/>
              <a:ext cx="2358975" cy="179758"/>
              <a:chOff x="891986" y="2595282"/>
              <a:chExt cx="2358975" cy="179758"/>
            </a:xfrm>
          </p:grpSpPr>
          <p:sp>
            <p:nvSpPr>
              <p:cNvPr id="41" name="Oval 40"/>
              <p:cNvSpPr/>
              <p:nvPr/>
            </p:nvSpPr>
            <p:spPr>
              <a:xfrm>
                <a:off x="891986" y="2595282"/>
                <a:ext cx="173736" cy="174812"/>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42" name="Oval 41"/>
              <p:cNvSpPr/>
              <p:nvPr/>
            </p:nvSpPr>
            <p:spPr>
              <a:xfrm>
                <a:off x="1248425" y="2596896"/>
                <a:ext cx="173736" cy="174812"/>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43" name="Oval 42"/>
              <p:cNvSpPr/>
              <p:nvPr/>
            </p:nvSpPr>
            <p:spPr>
              <a:xfrm>
                <a:off x="1614185" y="2595282"/>
                <a:ext cx="173736" cy="174812"/>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44" name="Oval 43"/>
              <p:cNvSpPr/>
              <p:nvPr/>
            </p:nvSpPr>
            <p:spPr>
              <a:xfrm>
                <a:off x="1979945" y="2596896"/>
                <a:ext cx="173736" cy="174812"/>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45" name="Oval 44"/>
              <p:cNvSpPr/>
              <p:nvPr/>
            </p:nvSpPr>
            <p:spPr>
              <a:xfrm>
                <a:off x="2345705" y="2596896"/>
                <a:ext cx="173736" cy="174812"/>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46" name="Oval 45"/>
              <p:cNvSpPr/>
              <p:nvPr/>
            </p:nvSpPr>
            <p:spPr>
              <a:xfrm>
                <a:off x="2711465" y="2600228"/>
                <a:ext cx="173736" cy="174812"/>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47" name="Oval 46"/>
              <p:cNvSpPr/>
              <p:nvPr/>
            </p:nvSpPr>
            <p:spPr>
              <a:xfrm>
                <a:off x="3077225" y="2595282"/>
                <a:ext cx="173736" cy="174812"/>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grpSp>
        <p:grpSp>
          <p:nvGrpSpPr>
            <p:cNvPr id="25" name="Group 24"/>
            <p:cNvGrpSpPr/>
            <p:nvPr/>
          </p:nvGrpSpPr>
          <p:grpSpPr>
            <a:xfrm>
              <a:off x="905433" y="3500097"/>
              <a:ext cx="2358975" cy="179758"/>
              <a:chOff x="891986" y="2595282"/>
              <a:chExt cx="2358975" cy="179758"/>
            </a:xfrm>
          </p:grpSpPr>
          <p:sp>
            <p:nvSpPr>
              <p:cNvPr id="34" name="Oval 33"/>
              <p:cNvSpPr/>
              <p:nvPr/>
            </p:nvSpPr>
            <p:spPr>
              <a:xfrm>
                <a:off x="891986" y="2595282"/>
                <a:ext cx="173736" cy="174812"/>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35" name="Oval 34"/>
              <p:cNvSpPr/>
              <p:nvPr/>
            </p:nvSpPr>
            <p:spPr>
              <a:xfrm>
                <a:off x="1248425" y="2596896"/>
                <a:ext cx="173736" cy="174812"/>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36" name="Oval 35"/>
              <p:cNvSpPr/>
              <p:nvPr/>
            </p:nvSpPr>
            <p:spPr>
              <a:xfrm>
                <a:off x="1614185" y="2595282"/>
                <a:ext cx="173736" cy="174812"/>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37" name="Oval 36"/>
              <p:cNvSpPr/>
              <p:nvPr/>
            </p:nvSpPr>
            <p:spPr>
              <a:xfrm>
                <a:off x="1979945" y="2596896"/>
                <a:ext cx="173736" cy="174812"/>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38" name="Oval 37"/>
              <p:cNvSpPr/>
              <p:nvPr/>
            </p:nvSpPr>
            <p:spPr>
              <a:xfrm>
                <a:off x="2345705" y="2596896"/>
                <a:ext cx="173736" cy="174812"/>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39" name="Oval 38"/>
              <p:cNvSpPr/>
              <p:nvPr/>
            </p:nvSpPr>
            <p:spPr>
              <a:xfrm>
                <a:off x="2711465" y="2600228"/>
                <a:ext cx="173736" cy="174812"/>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40" name="Oval 39"/>
              <p:cNvSpPr/>
              <p:nvPr/>
            </p:nvSpPr>
            <p:spPr>
              <a:xfrm>
                <a:off x="3077225" y="2595282"/>
                <a:ext cx="173736" cy="174812"/>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grpSp>
        <p:grpSp>
          <p:nvGrpSpPr>
            <p:cNvPr id="26" name="Group 25"/>
            <p:cNvGrpSpPr/>
            <p:nvPr/>
          </p:nvGrpSpPr>
          <p:grpSpPr>
            <a:xfrm>
              <a:off x="905433" y="3810116"/>
              <a:ext cx="2358975" cy="179758"/>
              <a:chOff x="891986" y="2595282"/>
              <a:chExt cx="2358975" cy="179758"/>
            </a:xfrm>
          </p:grpSpPr>
          <p:sp>
            <p:nvSpPr>
              <p:cNvPr id="27" name="Oval 26"/>
              <p:cNvSpPr/>
              <p:nvPr/>
            </p:nvSpPr>
            <p:spPr>
              <a:xfrm>
                <a:off x="891986" y="2595282"/>
                <a:ext cx="173736" cy="174812"/>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28" name="Oval 27"/>
              <p:cNvSpPr/>
              <p:nvPr/>
            </p:nvSpPr>
            <p:spPr>
              <a:xfrm>
                <a:off x="1248425" y="2596896"/>
                <a:ext cx="173736" cy="174812"/>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29" name="Oval 28"/>
              <p:cNvSpPr/>
              <p:nvPr/>
            </p:nvSpPr>
            <p:spPr>
              <a:xfrm>
                <a:off x="1614185" y="2595282"/>
                <a:ext cx="173736" cy="174812"/>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30" name="Oval 29"/>
              <p:cNvSpPr/>
              <p:nvPr/>
            </p:nvSpPr>
            <p:spPr>
              <a:xfrm>
                <a:off x="1979945" y="2596896"/>
                <a:ext cx="173736" cy="174812"/>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31" name="Oval 30"/>
              <p:cNvSpPr/>
              <p:nvPr/>
            </p:nvSpPr>
            <p:spPr>
              <a:xfrm>
                <a:off x="2345705" y="2596896"/>
                <a:ext cx="173736" cy="174812"/>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32" name="Oval 31"/>
              <p:cNvSpPr/>
              <p:nvPr/>
            </p:nvSpPr>
            <p:spPr>
              <a:xfrm>
                <a:off x="2711465" y="2600228"/>
                <a:ext cx="173736" cy="174812"/>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33" name="Oval 32"/>
              <p:cNvSpPr/>
              <p:nvPr/>
            </p:nvSpPr>
            <p:spPr>
              <a:xfrm>
                <a:off x="3077225" y="2595282"/>
                <a:ext cx="173736" cy="174812"/>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grpSp>
      </p:grpSp>
      <p:grpSp>
        <p:nvGrpSpPr>
          <p:cNvPr id="62" name="Group 61" descr="Circle shapes"/>
          <p:cNvGrpSpPr/>
          <p:nvPr userDrawn="1"/>
        </p:nvGrpSpPr>
        <p:grpSpPr>
          <a:xfrm>
            <a:off x="6287795" y="2393577"/>
            <a:ext cx="2358975" cy="1394592"/>
            <a:chOff x="905433" y="2595282"/>
            <a:chExt cx="2358975" cy="1394592"/>
          </a:xfrm>
        </p:grpSpPr>
        <p:grpSp>
          <p:nvGrpSpPr>
            <p:cNvPr id="63" name="Group 62"/>
            <p:cNvGrpSpPr/>
            <p:nvPr/>
          </p:nvGrpSpPr>
          <p:grpSpPr>
            <a:xfrm>
              <a:off x="905433" y="2595282"/>
              <a:ext cx="2358975" cy="179758"/>
              <a:chOff x="891986" y="2595282"/>
              <a:chExt cx="2358975" cy="179758"/>
            </a:xfrm>
          </p:grpSpPr>
          <p:sp>
            <p:nvSpPr>
              <p:cNvPr id="96" name="Oval 95"/>
              <p:cNvSpPr/>
              <p:nvPr/>
            </p:nvSpPr>
            <p:spPr>
              <a:xfrm>
                <a:off x="891986" y="2595282"/>
                <a:ext cx="173736" cy="174812"/>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97" name="Oval 96"/>
              <p:cNvSpPr/>
              <p:nvPr/>
            </p:nvSpPr>
            <p:spPr>
              <a:xfrm>
                <a:off x="1248425" y="2596896"/>
                <a:ext cx="173736" cy="174812"/>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98" name="Oval 97"/>
              <p:cNvSpPr/>
              <p:nvPr/>
            </p:nvSpPr>
            <p:spPr>
              <a:xfrm>
                <a:off x="1614185" y="2595282"/>
                <a:ext cx="173736" cy="174812"/>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99" name="Oval 98"/>
              <p:cNvSpPr/>
              <p:nvPr/>
            </p:nvSpPr>
            <p:spPr>
              <a:xfrm>
                <a:off x="1979945" y="2596896"/>
                <a:ext cx="173736" cy="174812"/>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100" name="Oval 99"/>
              <p:cNvSpPr/>
              <p:nvPr/>
            </p:nvSpPr>
            <p:spPr>
              <a:xfrm>
                <a:off x="2345705" y="2596896"/>
                <a:ext cx="173736" cy="174812"/>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101" name="Oval 100"/>
              <p:cNvSpPr/>
              <p:nvPr/>
            </p:nvSpPr>
            <p:spPr>
              <a:xfrm>
                <a:off x="2711465" y="2600228"/>
                <a:ext cx="173736" cy="174812"/>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102" name="Oval 101"/>
              <p:cNvSpPr/>
              <p:nvPr/>
            </p:nvSpPr>
            <p:spPr>
              <a:xfrm>
                <a:off x="3077225" y="2595282"/>
                <a:ext cx="173736" cy="174812"/>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grpSp>
        <p:grpSp>
          <p:nvGrpSpPr>
            <p:cNvPr id="64" name="Group 63"/>
            <p:cNvGrpSpPr/>
            <p:nvPr/>
          </p:nvGrpSpPr>
          <p:grpSpPr>
            <a:xfrm>
              <a:off x="905433" y="2903611"/>
              <a:ext cx="2358975" cy="179758"/>
              <a:chOff x="891986" y="2595282"/>
              <a:chExt cx="2358975" cy="179758"/>
            </a:xfrm>
          </p:grpSpPr>
          <p:sp>
            <p:nvSpPr>
              <p:cNvPr id="89" name="Oval 88"/>
              <p:cNvSpPr/>
              <p:nvPr/>
            </p:nvSpPr>
            <p:spPr>
              <a:xfrm>
                <a:off x="891986" y="2595282"/>
                <a:ext cx="173736" cy="174812"/>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90" name="Oval 89"/>
              <p:cNvSpPr/>
              <p:nvPr/>
            </p:nvSpPr>
            <p:spPr>
              <a:xfrm>
                <a:off x="1248425" y="2596896"/>
                <a:ext cx="173736" cy="174812"/>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91" name="Oval 90"/>
              <p:cNvSpPr/>
              <p:nvPr/>
            </p:nvSpPr>
            <p:spPr>
              <a:xfrm>
                <a:off x="1614185" y="2595282"/>
                <a:ext cx="173736" cy="174812"/>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92" name="Oval 91"/>
              <p:cNvSpPr/>
              <p:nvPr/>
            </p:nvSpPr>
            <p:spPr>
              <a:xfrm>
                <a:off x="1979945" y="2596896"/>
                <a:ext cx="173736" cy="174812"/>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93" name="Oval 92"/>
              <p:cNvSpPr/>
              <p:nvPr/>
            </p:nvSpPr>
            <p:spPr>
              <a:xfrm>
                <a:off x="2345705" y="2596896"/>
                <a:ext cx="173736" cy="174812"/>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94" name="Oval 93"/>
              <p:cNvSpPr/>
              <p:nvPr/>
            </p:nvSpPr>
            <p:spPr>
              <a:xfrm>
                <a:off x="2711465" y="2600228"/>
                <a:ext cx="173736" cy="174812"/>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95" name="Oval 94"/>
              <p:cNvSpPr/>
              <p:nvPr/>
            </p:nvSpPr>
            <p:spPr>
              <a:xfrm>
                <a:off x="3077225" y="2595282"/>
                <a:ext cx="173736" cy="174812"/>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grpSp>
        <p:grpSp>
          <p:nvGrpSpPr>
            <p:cNvPr id="65" name="Group 64"/>
            <p:cNvGrpSpPr/>
            <p:nvPr/>
          </p:nvGrpSpPr>
          <p:grpSpPr>
            <a:xfrm>
              <a:off x="905433" y="3205216"/>
              <a:ext cx="2358975" cy="179758"/>
              <a:chOff x="891986" y="2595282"/>
              <a:chExt cx="2358975" cy="179758"/>
            </a:xfrm>
          </p:grpSpPr>
          <p:sp>
            <p:nvSpPr>
              <p:cNvPr id="82" name="Oval 81"/>
              <p:cNvSpPr/>
              <p:nvPr/>
            </p:nvSpPr>
            <p:spPr>
              <a:xfrm>
                <a:off x="891986" y="2595282"/>
                <a:ext cx="173736" cy="174812"/>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83" name="Oval 82"/>
              <p:cNvSpPr/>
              <p:nvPr/>
            </p:nvSpPr>
            <p:spPr>
              <a:xfrm>
                <a:off x="1248425" y="2596896"/>
                <a:ext cx="173736" cy="174812"/>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84" name="Oval 83"/>
              <p:cNvSpPr/>
              <p:nvPr/>
            </p:nvSpPr>
            <p:spPr>
              <a:xfrm>
                <a:off x="1614185" y="2595282"/>
                <a:ext cx="173736" cy="174812"/>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85" name="Oval 84"/>
              <p:cNvSpPr/>
              <p:nvPr/>
            </p:nvSpPr>
            <p:spPr>
              <a:xfrm>
                <a:off x="1979945" y="2596896"/>
                <a:ext cx="173736" cy="174812"/>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86" name="Oval 85"/>
              <p:cNvSpPr/>
              <p:nvPr/>
            </p:nvSpPr>
            <p:spPr>
              <a:xfrm>
                <a:off x="2345705" y="2596896"/>
                <a:ext cx="173736" cy="174812"/>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87" name="Oval 86"/>
              <p:cNvSpPr/>
              <p:nvPr/>
            </p:nvSpPr>
            <p:spPr>
              <a:xfrm>
                <a:off x="2711465" y="2600228"/>
                <a:ext cx="173736" cy="174812"/>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88" name="Oval 87"/>
              <p:cNvSpPr/>
              <p:nvPr/>
            </p:nvSpPr>
            <p:spPr>
              <a:xfrm>
                <a:off x="3077225" y="2595282"/>
                <a:ext cx="173736" cy="174812"/>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grpSp>
        <p:grpSp>
          <p:nvGrpSpPr>
            <p:cNvPr id="66" name="Group 65"/>
            <p:cNvGrpSpPr/>
            <p:nvPr/>
          </p:nvGrpSpPr>
          <p:grpSpPr>
            <a:xfrm>
              <a:off x="905433" y="3500097"/>
              <a:ext cx="2358975" cy="179758"/>
              <a:chOff x="891986" y="2595282"/>
              <a:chExt cx="2358975" cy="179758"/>
            </a:xfrm>
          </p:grpSpPr>
          <p:sp>
            <p:nvSpPr>
              <p:cNvPr id="75" name="Oval 74"/>
              <p:cNvSpPr/>
              <p:nvPr/>
            </p:nvSpPr>
            <p:spPr>
              <a:xfrm>
                <a:off x="891986" y="2595282"/>
                <a:ext cx="173736" cy="174812"/>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76" name="Oval 75"/>
              <p:cNvSpPr/>
              <p:nvPr/>
            </p:nvSpPr>
            <p:spPr>
              <a:xfrm>
                <a:off x="1248425" y="2596896"/>
                <a:ext cx="173736" cy="174812"/>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77" name="Oval 76"/>
              <p:cNvSpPr/>
              <p:nvPr/>
            </p:nvSpPr>
            <p:spPr>
              <a:xfrm>
                <a:off x="1614185" y="2595282"/>
                <a:ext cx="173736" cy="174812"/>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78" name="Oval 77"/>
              <p:cNvSpPr/>
              <p:nvPr/>
            </p:nvSpPr>
            <p:spPr>
              <a:xfrm>
                <a:off x="1979945" y="2596896"/>
                <a:ext cx="173736" cy="174812"/>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79" name="Oval 78"/>
              <p:cNvSpPr/>
              <p:nvPr/>
            </p:nvSpPr>
            <p:spPr>
              <a:xfrm>
                <a:off x="2345705" y="2596896"/>
                <a:ext cx="173736" cy="174812"/>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80" name="Oval 79"/>
              <p:cNvSpPr/>
              <p:nvPr/>
            </p:nvSpPr>
            <p:spPr>
              <a:xfrm>
                <a:off x="2711465" y="2600228"/>
                <a:ext cx="173736" cy="174812"/>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81" name="Oval 80"/>
              <p:cNvSpPr/>
              <p:nvPr/>
            </p:nvSpPr>
            <p:spPr>
              <a:xfrm>
                <a:off x="3077225" y="2595282"/>
                <a:ext cx="173736" cy="174812"/>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grpSp>
        <p:grpSp>
          <p:nvGrpSpPr>
            <p:cNvPr id="67" name="Group 66"/>
            <p:cNvGrpSpPr/>
            <p:nvPr/>
          </p:nvGrpSpPr>
          <p:grpSpPr>
            <a:xfrm>
              <a:off x="905433" y="3810116"/>
              <a:ext cx="2358975" cy="179758"/>
              <a:chOff x="891986" y="2595282"/>
              <a:chExt cx="2358975" cy="179758"/>
            </a:xfrm>
          </p:grpSpPr>
          <p:sp>
            <p:nvSpPr>
              <p:cNvPr id="68" name="Oval 67"/>
              <p:cNvSpPr/>
              <p:nvPr/>
            </p:nvSpPr>
            <p:spPr>
              <a:xfrm>
                <a:off x="891986" y="2595282"/>
                <a:ext cx="173736" cy="174812"/>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69" name="Oval 68"/>
              <p:cNvSpPr/>
              <p:nvPr/>
            </p:nvSpPr>
            <p:spPr>
              <a:xfrm>
                <a:off x="1248425" y="2596896"/>
                <a:ext cx="173736" cy="174812"/>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70" name="Oval 69"/>
              <p:cNvSpPr/>
              <p:nvPr/>
            </p:nvSpPr>
            <p:spPr>
              <a:xfrm>
                <a:off x="1614185" y="2595282"/>
                <a:ext cx="173736" cy="174812"/>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71" name="Oval 70"/>
              <p:cNvSpPr/>
              <p:nvPr/>
            </p:nvSpPr>
            <p:spPr>
              <a:xfrm>
                <a:off x="1979945" y="2596896"/>
                <a:ext cx="173736" cy="174812"/>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72" name="Oval 71"/>
              <p:cNvSpPr/>
              <p:nvPr/>
            </p:nvSpPr>
            <p:spPr>
              <a:xfrm>
                <a:off x="2345705" y="2596896"/>
                <a:ext cx="173736" cy="174812"/>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73" name="Oval 72"/>
              <p:cNvSpPr/>
              <p:nvPr/>
            </p:nvSpPr>
            <p:spPr>
              <a:xfrm>
                <a:off x="2711465" y="2600228"/>
                <a:ext cx="173736" cy="174812"/>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74" name="Oval 73"/>
              <p:cNvSpPr/>
              <p:nvPr/>
            </p:nvSpPr>
            <p:spPr>
              <a:xfrm>
                <a:off x="3077225" y="2595282"/>
                <a:ext cx="173736" cy="174812"/>
              </a:xfrm>
              <a:prstGeom prst="ellipse">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grpSp>
      </p:grpSp>
      <p:grpSp>
        <p:nvGrpSpPr>
          <p:cNvPr id="103" name="Group 102" descr="Circle shapes"/>
          <p:cNvGrpSpPr/>
          <p:nvPr userDrawn="1"/>
        </p:nvGrpSpPr>
        <p:grpSpPr>
          <a:xfrm>
            <a:off x="3596614" y="2393621"/>
            <a:ext cx="2358975" cy="1394592"/>
            <a:chOff x="905433" y="2595282"/>
            <a:chExt cx="2358975" cy="1394592"/>
          </a:xfrm>
        </p:grpSpPr>
        <p:grpSp>
          <p:nvGrpSpPr>
            <p:cNvPr id="104" name="Group 103"/>
            <p:cNvGrpSpPr/>
            <p:nvPr/>
          </p:nvGrpSpPr>
          <p:grpSpPr>
            <a:xfrm>
              <a:off x="905433" y="2595282"/>
              <a:ext cx="2358975" cy="179758"/>
              <a:chOff x="891986" y="2595282"/>
              <a:chExt cx="2358975" cy="179758"/>
            </a:xfrm>
          </p:grpSpPr>
          <p:sp>
            <p:nvSpPr>
              <p:cNvPr id="137" name="Oval 136"/>
              <p:cNvSpPr/>
              <p:nvPr/>
            </p:nvSpPr>
            <p:spPr>
              <a:xfrm>
                <a:off x="891986" y="2595282"/>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138" name="Oval 137"/>
              <p:cNvSpPr/>
              <p:nvPr/>
            </p:nvSpPr>
            <p:spPr>
              <a:xfrm>
                <a:off x="1248425" y="2596896"/>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139" name="Oval 138"/>
              <p:cNvSpPr/>
              <p:nvPr/>
            </p:nvSpPr>
            <p:spPr>
              <a:xfrm>
                <a:off x="1614185" y="2595282"/>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140" name="Oval 139"/>
              <p:cNvSpPr/>
              <p:nvPr/>
            </p:nvSpPr>
            <p:spPr>
              <a:xfrm>
                <a:off x="1979945" y="2596896"/>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141" name="Oval 140"/>
              <p:cNvSpPr/>
              <p:nvPr/>
            </p:nvSpPr>
            <p:spPr>
              <a:xfrm>
                <a:off x="2345705" y="2596896"/>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142" name="Oval 141"/>
              <p:cNvSpPr/>
              <p:nvPr/>
            </p:nvSpPr>
            <p:spPr>
              <a:xfrm>
                <a:off x="2711465" y="2600228"/>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143" name="Oval 142"/>
              <p:cNvSpPr/>
              <p:nvPr/>
            </p:nvSpPr>
            <p:spPr>
              <a:xfrm>
                <a:off x="3077225" y="2595282"/>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grpSp>
        <p:grpSp>
          <p:nvGrpSpPr>
            <p:cNvPr id="105" name="Group 104"/>
            <p:cNvGrpSpPr/>
            <p:nvPr/>
          </p:nvGrpSpPr>
          <p:grpSpPr>
            <a:xfrm>
              <a:off x="905433" y="2903611"/>
              <a:ext cx="2358975" cy="179758"/>
              <a:chOff x="891986" y="2595282"/>
              <a:chExt cx="2358975" cy="179758"/>
            </a:xfrm>
          </p:grpSpPr>
          <p:sp>
            <p:nvSpPr>
              <p:cNvPr id="130" name="Oval 129"/>
              <p:cNvSpPr/>
              <p:nvPr/>
            </p:nvSpPr>
            <p:spPr>
              <a:xfrm>
                <a:off x="891986" y="2595282"/>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131" name="Oval 130"/>
              <p:cNvSpPr/>
              <p:nvPr/>
            </p:nvSpPr>
            <p:spPr>
              <a:xfrm>
                <a:off x="1248425" y="2596896"/>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132" name="Oval 131"/>
              <p:cNvSpPr/>
              <p:nvPr/>
            </p:nvSpPr>
            <p:spPr>
              <a:xfrm>
                <a:off x="1614185" y="2595282"/>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133" name="Oval 132"/>
              <p:cNvSpPr/>
              <p:nvPr/>
            </p:nvSpPr>
            <p:spPr>
              <a:xfrm>
                <a:off x="1979945" y="2596896"/>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134" name="Oval 133"/>
              <p:cNvSpPr/>
              <p:nvPr/>
            </p:nvSpPr>
            <p:spPr>
              <a:xfrm>
                <a:off x="2345705" y="2596896"/>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135" name="Oval 134"/>
              <p:cNvSpPr/>
              <p:nvPr/>
            </p:nvSpPr>
            <p:spPr>
              <a:xfrm>
                <a:off x="2711465" y="2600228"/>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136" name="Oval 135"/>
              <p:cNvSpPr/>
              <p:nvPr/>
            </p:nvSpPr>
            <p:spPr>
              <a:xfrm>
                <a:off x="3077225" y="2595282"/>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grpSp>
        <p:grpSp>
          <p:nvGrpSpPr>
            <p:cNvPr id="106" name="Group 105"/>
            <p:cNvGrpSpPr/>
            <p:nvPr/>
          </p:nvGrpSpPr>
          <p:grpSpPr>
            <a:xfrm>
              <a:off x="905433" y="3205216"/>
              <a:ext cx="2358975" cy="179758"/>
              <a:chOff x="891986" y="2595282"/>
              <a:chExt cx="2358975" cy="179758"/>
            </a:xfrm>
          </p:grpSpPr>
          <p:sp>
            <p:nvSpPr>
              <p:cNvPr id="123" name="Oval 122"/>
              <p:cNvSpPr/>
              <p:nvPr/>
            </p:nvSpPr>
            <p:spPr>
              <a:xfrm>
                <a:off x="891986" y="2595282"/>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124" name="Oval 123"/>
              <p:cNvSpPr/>
              <p:nvPr/>
            </p:nvSpPr>
            <p:spPr>
              <a:xfrm>
                <a:off x="1248425" y="2596896"/>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125" name="Oval 124"/>
              <p:cNvSpPr/>
              <p:nvPr/>
            </p:nvSpPr>
            <p:spPr>
              <a:xfrm>
                <a:off x="1614185" y="2595282"/>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126" name="Oval 125"/>
              <p:cNvSpPr/>
              <p:nvPr/>
            </p:nvSpPr>
            <p:spPr>
              <a:xfrm>
                <a:off x="1979945" y="2596896"/>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127" name="Oval 126"/>
              <p:cNvSpPr/>
              <p:nvPr/>
            </p:nvSpPr>
            <p:spPr>
              <a:xfrm>
                <a:off x="2345705" y="2596896"/>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128" name="Oval 127"/>
              <p:cNvSpPr/>
              <p:nvPr/>
            </p:nvSpPr>
            <p:spPr>
              <a:xfrm>
                <a:off x="2711465" y="2600228"/>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129" name="Oval 128"/>
              <p:cNvSpPr/>
              <p:nvPr/>
            </p:nvSpPr>
            <p:spPr>
              <a:xfrm>
                <a:off x="3077225" y="2595282"/>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grpSp>
        <p:grpSp>
          <p:nvGrpSpPr>
            <p:cNvPr id="107" name="Group 106"/>
            <p:cNvGrpSpPr/>
            <p:nvPr/>
          </p:nvGrpSpPr>
          <p:grpSpPr>
            <a:xfrm>
              <a:off x="905433" y="3500097"/>
              <a:ext cx="2358975" cy="179758"/>
              <a:chOff x="891986" y="2595282"/>
              <a:chExt cx="2358975" cy="179758"/>
            </a:xfrm>
          </p:grpSpPr>
          <p:sp>
            <p:nvSpPr>
              <p:cNvPr id="116" name="Oval 115"/>
              <p:cNvSpPr/>
              <p:nvPr/>
            </p:nvSpPr>
            <p:spPr>
              <a:xfrm>
                <a:off x="891986" y="2595282"/>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117" name="Oval 116"/>
              <p:cNvSpPr/>
              <p:nvPr/>
            </p:nvSpPr>
            <p:spPr>
              <a:xfrm>
                <a:off x="1248425" y="2596896"/>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118" name="Oval 117"/>
              <p:cNvSpPr/>
              <p:nvPr/>
            </p:nvSpPr>
            <p:spPr>
              <a:xfrm>
                <a:off x="1614185" y="2595282"/>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119" name="Oval 118"/>
              <p:cNvSpPr/>
              <p:nvPr/>
            </p:nvSpPr>
            <p:spPr>
              <a:xfrm>
                <a:off x="1979945" y="2596896"/>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120" name="Oval 119"/>
              <p:cNvSpPr/>
              <p:nvPr/>
            </p:nvSpPr>
            <p:spPr>
              <a:xfrm>
                <a:off x="2345705" y="2596896"/>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121" name="Oval 120"/>
              <p:cNvSpPr/>
              <p:nvPr/>
            </p:nvSpPr>
            <p:spPr>
              <a:xfrm>
                <a:off x="2711465" y="2600228"/>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122" name="Oval 121"/>
              <p:cNvSpPr/>
              <p:nvPr/>
            </p:nvSpPr>
            <p:spPr>
              <a:xfrm>
                <a:off x="3077225" y="2595282"/>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grpSp>
        <p:grpSp>
          <p:nvGrpSpPr>
            <p:cNvPr id="108" name="Group 107"/>
            <p:cNvGrpSpPr/>
            <p:nvPr/>
          </p:nvGrpSpPr>
          <p:grpSpPr>
            <a:xfrm>
              <a:off x="905433" y="3810116"/>
              <a:ext cx="2358975" cy="179758"/>
              <a:chOff x="891986" y="2595282"/>
              <a:chExt cx="2358975" cy="179758"/>
            </a:xfrm>
          </p:grpSpPr>
          <p:sp>
            <p:nvSpPr>
              <p:cNvPr id="109" name="Oval 108"/>
              <p:cNvSpPr/>
              <p:nvPr/>
            </p:nvSpPr>
            <p:spPr>
              <a:xfrm>
                <a:off x="891986" y="2595282"/>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110" name="Oval 109"/>
              <p:cNvSpPr/>
              <p:nvPr/>
            </p:nvSpPr>
            <p:spPr>
              <a:xfrm>
                <a:off x="1248425" y="2596896"/>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111" name="Oval 110"/>
              <p:cNvSpPr/>
              <p:nvPr/>
            </p:nvSpPr>
            <p:spPr>
              <a:xfrm>
                <a:off x="1614185" y="2595282"/>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112" name="Oval 111"/>
              <p:cNvSpPr/>
              <p:nvPr/>
            </p:nvSpPr>
            <p:spPr>
              <a:xfrm>
                <a:off x="1979945" y="2596896"/>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113" name="Oval 112"/>
              <p:cNvSpPr/>
              <p:nvPr/>
            </p:nvSpPr>
            <p:spPr>
              <a:xfrm>
                <a:off x="2345705" y="2596896"/>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114" name="Oval 113"/>
              <p:cNvSpPr/>
              <p:nvPr/>
            </p:nvSpPr>
            <p:spPr>
              <a:xfrm>
                <a:off x="2711465" y="2600228"/>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115" name="Oval 114"/>
              <p:cNvSpPr/>
              <p:nvPr/>
            </p:nvSpPr>
            <p:spPr>
              <a:xfrm>
                <a:off x="3077225" y="2595282"/>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grpSp>
      </p:grpSp>
      <p:grpSp>
        <p:nvGrpSpPr>
          <p:cNvPr id="144" name="Group 143" descr="Circle shapes"/>
          <p:cNvGrpSpPr/>
          <p:nvPr userDrawn="1"/>
        </p:nvGrpSpPr>
        <p:grpSpPr>
          <a:xfrm>
            <a:off x="8969655" y="2395728"/>
            <a:ext cx="2358975" cy="1394592"/>
            <a:chOff x="905433" y="2595282"/>
            <a:chExt cx="2358975" cy="1394592"/>
          </a:xfrm>
        </p:grpSpPr>
        <p:grpSp>
          <p:nvGrpSpPr>
            <p:cNvPr id="145" name="Group 144"/>
            <p:cNvGrpSpPr/>
            <p:nvPr/>
          </p:nvGrpSpPr>
          <p:grpSpPr>
            <a:xfrm>
              <a:off x="905433" y="2595282"/>
              <a:ext cx="2358975" cy="179758"/>
              <a:chOff x="891986" y="2595282"/>
              <a:chExt cx="2358975" cy="179758"/>
            </a:xfrm>
          </p:grpSpPr>
          <p:sp>
            <p:nvSpPr>
              <p:cNvPr id="178" name="Oval 177"/>
              <p:cNvSpPr/>
              <p:nvPr/>
            </p:nvSpPr>
            <p:spPr>
              <a:xfrm>
                <a:off x="891986" y="2595282"/>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179" name="Oval 178"/>
              <p:cNvSpPr/>
              <p:nvPr/>
            </p:nvSpPr>
            <p:spPr>
              <a:xfrm>
                <a:off x="1248425" y="2596896"/>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180" name="Oval 179"/>
              <p:cNvSpPr/>
              <p:nvPr/>
            </p:nvSpPr>
            <p:spPr>
              <a:xfrm>
                <a:off x="1614185" y="2595282"/>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181" name="Oval 180"/>
              <p:cNvSpPr/>
              <p:nvPr/>
            </p:nvSpPr>
            <p:spPr>
              <a:xfrm>
                <a:off x="1979945" y="2596896"/>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182" name="Oval 181"/>
              <p:cNvSpPr/>
              <p:nvPr/>
            </p:nvSpPr>
            <p:spPr>
              <a:xfrm>
                <a:off x="2345705" y="2596896"/>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183" name="Oval 182"/>
              <p:cNvSpPr/>
              <p:nvPr/>
            </p:nvSpPr>
            <p:spPr>
              <a:xfrm>
                <a:off x="2711465" y="2600228"/>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184" name="Oval 183"/>
              <p:cNvSpPr/>
              <p:nvPr/>
            </p:nvSpPr>
            <p:spPr>
              <a:xfrm>
                <a:off x="3077225" y="2595282"/>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grpSp>
        <p:grpSp>
          <p:nvGrpSpPr>
            <p:cNvPr id="146" name="Group 145"/>
            <p:cNvGrpSpPr/>
            <p:nvPr/>
          </p:nvGrpSpPr>
          <p:grpSpPr>
            <a:xfrm>
              <a:off x="905433" y="2903611"/>
              <a:ext cx="2358975" cy="179758"/>
              <a:chOff x="891986" y="2595282"/>
              <a:chExt cx="2358975" cy="179758"/>
            </a:xfrm>
          </p:grpSpPr>
          <p:sp>
            <p:nvSpPr>
              <p:cNvPr id="171" name="Oval 170"/>
              <p:cNvSpPr/>
              <p:nvPr/>
            </p:nvSpPr>
            <p:spPr>
              <a:xfrm>
                <a:off x="891986" y="2595282"/>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172" name="Oval 171"/>
              <p:cNvSpPr/>
              <p:nvPr/>
            </p:nvSpPr>
            <p:spPr>
              <a:xfrm>
                <a:off x="1248425" y="2596896"/>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173" name="Oval 172"/>
              <p:cNvSpPr/>
              <p:nvPr/>
            </p:nvSpPr>
            <p:spPr>
              <a:xfrm>
                <a:off x="1614185" y="2595282"/>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174" name="Oval 173"/>
              <p:cNvSpPr/>
              <p:nvPr/>
            </p:nvSpPr>
            <p:spPr>
              <a:xfrm>
                <a:off x="1979945" y="2596896"/>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175" name="Oval 174"/>
              <p:cNvSpPr/>
              <p:nvPr/>
            </p:nvSpPr>
            <p:spPr>
              <a:xfrm>
                <a:off x="2345705" y="2596896"/>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176" name="Oval 175"/>
              <p:cNvSpPr/>
              <p:nvPr/>
            </p:nvSpPr>
            <p:spPr>
              <a:xfrm>
                <a:off x="2711465" y="2600228"/>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177" name="Oval 176"/>
              <p:cNvSpPr/>
              <p:nvPr/>
            </p:nvSpPr>
            <p:spPr>
              <a:xfrm>
                <a:off x="3077225" y="2595282"/>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grpSp>
        <p:grpSp>
          <p:nvGrpSpPr>
            <p:cNvPr id="147" name="Group 146"/>
            <p:cNvGrpSpPr/>
            <p:nvPr/>
          </p:nvGrpSpPr>
          <p:grpSpPr>
            <a:xfrm>
              <a:off x="905433" y="3205216"/>
              <a:ext cx="2358975" cy="179758"/>
              <a:chOff x="891986" y="2595282"/>
              <a:chExt cx="2358975" cy="179758"/>
            </a:xfrm>
          </p:grpSpPr>
          <p:sp>
            <p:nvSpPr>
              <p:cNvPr id="164" name="Oval 163"/>
              <p:cNvSpPr/>
              <p:nvPr/>
            </p:nvSpPr>
            <p:spPr>
              <a:xfrm>
                <a:off x="891986" y="2595282"/>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165" name="Oval 164"/>
              <p:cNvSpPr/>
              <p:nvPr/>
            </p:nvSpPr>
            <p:spPr>
              <a:xfrm>
                <a:off x="1248425" y="2596896"/>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166" name="Oval 165"/>
              <p:cNvSpPr/>
              <p:nvPr/>
            </p:nvSpPr>
            <p:spPr>
              <a:xfrm>
                <a:off x="1614185" y="2595282"/>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167" name="Oval 166"/>
              <p:cNvSpPr/>
              <p:nvPr/>
            </p:nvSpPr>
            <p:spPr>
              <a:xfrm>
                <a:off x="1979945" y="2596896"/>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168" name="Oval 167"/>
              <p:cNvSpPr/>
              <p:nvPr/>
            </p:nvSpPr>
            <p:spPr>
              <a:xfrm>
                <a:off x="2345705" y="2596896"/>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169" name="Oval 168"/>
              <p:cNvSpPr/>
              <p:nvPr/>
            </p:nvSpPr>
            <p:spPr>
              <a:xfrm>
                <a:off x="2711465" y="2600228"/>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170" name="Oval 169"/>
              <p:cNvSpPr/>
              <p:nvPr/>
            </p:nvSpPr>
            <p:spPr>
              <a:xfrm>
                <a:off x="3077225" y="2595282"/>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grpSp>
        <p:grpSp>
          <p:nvGrpSpPr>
            <p:cNvPr id="148" name="Group 147"/>
            <p:cNvGrpSpPr/>
            <p:nvPr/>
          </p:nvGrpSpPr>
          <p:grpSpPr>
            <a:xfrm>
              <a:off x="905433" y="3500097"/>
              <a:ext cx="2358975" cy="179758"/>
              <a:chOff x="891986" y="2595282"/>
              <a:chExt cx="2358975" cy="179758"/>
            </a:xfrm>
          </p:grpSpPr>
          <p:sp>
            <p:nvSpPr>
              <p:cNvPr id="157" name="Oval 156"/>
              <p:cNvSpPr/>
              <p:nvPr/>
            </p:nvSpPr>
            <p:spPr>
              <a:xfrm>
                <a:off x="891986" y="2595282"/>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158" name="Oval 157"/>
              <p:cNvSpPr/>
              <p:nvPr/>
            </p:nvSpPr>
            <p:spPr>
              <a:xfrm>
                <a:off x="1248425" y="2596896"/>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159" name="Oval 158"/>
              <p:cNvSpPr/>
              <p:nvPr/>
            </p:nvSpPr>
            <p:spPr>
              <a:xfrm>
                <a:off x="1614185" y="2595282"/>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160" name="Oval 159"/>
              <p:cNvSpPr/>
              <p:nvPr/>
            </p:nvSpPr>
            <p:spPr>
              <a:xfrm>
                <a:off x="1979945" y="2596896"/>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161" name="Oval 160"/>
              <p:cNvSpPr/>
              <p:nvPr/>
            </p:nvSpPr>
            <p:spPr>
              <a:xfrm>
                <a:off x="2345705" y="2596896"/>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162" name="Oval 161"/>
              <p:cNvSpPr/>
              <p:nvPr/>
            </p:nvSpPr>
            <p:spPr>
              <a:xfrm>
                <a:off x="2711465" y="2600228"/>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163" name="Oval 162"/>
              <p:cNvSpPr/>
              <p:nvPr/>
            </p:nvSpPr>
            <p:spPr>
              <a:xfrm>
                <a:off x="3077225" y="2595282"/>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grpSp>
        <p:grpSp>
          <p:nvGrpSpPr>
            <p:cNvPr id="149" name="Group 148"/>
            <p:cNvGrpSpPr/>
            <p:nvPr/>
          </p:nvGrpSpPr>
          <p:grpSpPr>
            <a:xfrm>
              <a:off x="905433" y="3810116"/>
              <a:ext cx="2358975" cy="179758"/>
              <a:chOff x="891986" y="2595282"/>
              <a:chExt cx="2358975" cy="179758"/>
            </a:xfrm>
          </p:grpSpPr>
          <p:sp>
            <p:nvSpPr>
              <p:cNvPr id="150" name="Oval 149"/>
              <p:cNvSpPr/>
              <p:nvPr/>
            </p:nvSpPr>
            <p:spPr>
              <a:xfrm>
                <a:off x="891986" y="2595282"/>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151" name="Oval 150"/>
              <p:cNvSpPr/>
              <p:nvPr/>
            </p:nvSpPr>
            <p:spPr>
              <a:xfrm>
                <a:off x="1248425" y="2596896"/>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152" name="Oval 151"/>
              <p:cNvSpPr/>
              <p:nvPr/>
            </p:nvSpPr>
            <p:spPr>
              <a:xfrm>
                <a:off x="1614185" y="2595282"/>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153" name="Oval 152"/>
              <p:cNvSpPr/>
              <p:nvPr/>
            </p:nvSpPr>
            <p:spPr>
              <a:xfrm>
                <a:off x="1979945" y="2596896"/>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154" name="Oval 153"/>
              <p:cNvSpPr/>
              <p:nvPr/>
            </p:nvSpPr>
            <p:spPr>
              <a:xfrm>
                <a:off x="2345705" y="2596896"/>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155" name="Oval 154"/>
              <p:cNvSpPr/>
              <p:nvPr/>
            </p:nvSpPr>
            <p:spPr>
              <a:xfrm>
                <a:off x="2711465" y="2600228"/>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sp>
            <p:nvSpPr>
              <p:cNvPr id="156" name="Oval 155"/>
              <p:cNvSpPr/>
              <p:nvPr/>
            </p:nvSpPr>
            <p:spPr>
              <a:xfrm>
                <a:off x="3077225" y="2595282"/>
                <a:ext cx="173736" cy="174812"/>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latin typeface="Segoe UI" panose="020B0502040204020203" pitchFamily="34" charset="0"/>
                </a:endParaRPr>
              </a:p>
            </p:txBody>
          </p:sp>
        </p:grpSp>
      </p:grpSp>
      <p:grpSp>
        <p:nvGrpSpPr>
          <p:cNvPr id="349" name="Group 348" descr="Dashed lines"/>
          <p:cNvGrpSpPr/>
          <p:nvPr userDrawn="1"/>
        </p:nvGrpSpPr>
        <p:grpSpPr>
          <a:xfrm>
            <a:off x="896377" y="4239037"/>
            <a:ext cx="2384144" cy="2121587"/>
            <a:chOff x="6557963" y="2680139"/>
            <a:chExt cx="4795836" cy="3565213"/>
          </a:xfrm>
        </p:grpSpPr>
        <p:cxnSp>
          <p:nvCxnSpPr>
            <p:cNvPr id="350" name="Straight Connector 349"/>
            <p:cNvCxnSpPr/>
            <p:nvPr userDrawn="1"/>
          </p:nvCxnSpPr>
          <p:spPr>
            <a:xfrm>
              <a:off x="6557963" y="2680139"/>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51" name="Straight Connector 350"/>
            <p:cNvCxnSpPr/>
            <p:nvPr userDrawn="1"/>
          </p:nvCxnSpPr>
          <p:spPr>
            <a:xfrm>
              <a:off x="6557963" y="3037491"/>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52" name="Straight Connector 351"/>
            <p:cNvCxnSpPr/>
            <p:nvPr userDrawn="1"/>
          </p:nvCxnSpPr>
          <p:spPr>
            <a:xfrm>
              <a:off x="6557963" y="3392424"/>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53" name="Straight Connector 352"/>
            <p:cNvCxnSpPr/>
            <p:nvPr userDrawn="1"/>
          </p:nvCxnSpPr>
          <p:spPr>
            <a:xfrm>
              <a:off x="6557963" y="3749040"/>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54" name="Straight Connector 353"/>
            <p:cNvCxnSpPr/>
            <p:nvPr userDrawn="1"/>
          </p:nvCxnSpPr>
          <p:spPr>
            <a:xfrm>
              <a:off x="6557963" y="4105656"/>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55" name="Straight Connector 354"/>
            <p:cNvCxnSpPr/>
            <p:nvPr userDrawn="1"/>
          </p:nvCxnSpPr>
          <p:spPr>
            <a:xfrm>
              <a:off x="6557963" y="4462272"/>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56" name="Straight Connector 355"/>
            <p:cNvCxnSpPr/>
            <p:nvPr userDrawn="1"/>
          </p:nvCxnSpPr>
          <p:spPr>
            <a:xfrm>
              <a:off x="6557963" y="4818888"/>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57" name="Straight Connector 356"/>
            <p:cNvCxnSpPr/>
            <p:nvPr userDrawn="1"/>
          </p:nvCxnSpPr>
          <p:spPr>
            <a:xfrm>
              <a:off x="6557963" y="5175504"/>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58" name="Straight Connector 357"/>
            <p:cNvCxnSpPr/>
            <p:nvPr userDrawn="1"/>
          </p:nvCxnSpPr>
          <p:spPr>
            <a:xfrm>
              <a:off x="6557963" y="5532120"/>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59" name="Straight Connector 358"/>
            <p:cNvCxnSpPr/>
            <p:nvPr userDrawn="1"/>
          </p:nvCxnSpPr>
          <p:spPr>
            <a:xfrm>
              <a:off x="6557963" y="5888736"/>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60" name="Straight Connector 359"/>
            <p:cNvCxnSpPr/>
            <p:nvPr userDrawn="1"/>
          </p:nvCxnSpPr>
          <p:spPr>
            <a:xfrm>
              <a:off x="6557963" y="6245352"/>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grpSp>
      <p:grpSp>
        <p:nvGrpSpPr>
          <p:cNvPr id="362" name="Group 361" descr="Dashed lines"/>
          <p:cNvGrpSpPr/>
          <p:nvPr userDrawn="1"/>
        </p:nvGrpSpPr>
        <p:grpSpPr>
          <a:xfrm>
            <a:off x="3599840" y="4239037"/>
            <a:ext cx="2384144" cy="2121587"/>
            <a:chOff x="6557963" y="2680139"/>
            <a:chExt cx="4795836" cy="3565213"/>
          </a:xfrm>
        </p:grpSpPr>
        <p:cxnSp>
          <p:nvCxnSpPr>
            <p:cNvPr id="363" name="Straight Connector 362"/>
            <p:cNvCxnSpPr/>
            <p:nvPr userDrawn="1"/>
          </p:nvCxnSpPr>
          <p:spPr>
            <a:xfrm>
              <a:off x="6557963" y="2680139"/>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64" name="Straight Connector 363"/>
            <p:cNvCxnSpPr/>
            <p:nvPr userDrawn="1"/>
          </p:nvCxnSpPr>
          <p:spPr>
            <a:xfrm>
              <a:off x="6557963" y="3037491"/>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65" name="Straight Connector 364"/>
            <p:cNvCxnSpPr/>
            <p:nvPr userDrawn="1"/>
          </p:nvCxnSpPr>
          <p:spPr>
            <a:xfrm>
              <a:off x="6557963" y="3392424"/>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66" name="Straight Connector 365"/>
            <p:cNvCxnSpPr/>
            <p:nvPr userDrawn="1"/>
          </p:nvCxnSpPr>
          <p:spPr>
            <a:xfrm>
              <a:off x="6557963" y="3749040"/>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67" name="Straight Connector 366"/>
            <p:cNvCxnSpPr/>
            <p:nvPr userDrawn="1"/>
          </p:nvCxnSpPr>
          <p:spPr>
            <a:xfrm>
              <a:off x="6557963" y="4105656"/>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68" name="Straight Connector 367"/>
            <p:cNvCxnSpPr/>
            <p:nvPr userDrawn="1"/>
          </p:nvCxnSpPr>
          <p:spPr>
            <a:xfrm>
              <a:off x="6557963" y="4462272"/>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69" name="Straight Connector 368"/>
            <p:cNvCxnSpPr/>
            <p:nvPr userDrawn="1"/>
          </p:nvCxnSpPr>
          <p:spPr>
            <a:xfrm>
              <a:off x="6557963" y="4818888"/>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70" name="Straight Connector 369"/>
            <p:cNvCxnSpPr/>
            <p:nvPr userDrawn="1"/>
          </p:nvCxnSpPr>
          <p:spPr>
            <a:xfrm>
              <a:off x="6557963" y="5175504"/>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71" name="Straight Connector 370"/>
            <p:cNvCxnSpPr/>
            <p:nvPr userDrawn="1"/>
          </p:nvCxnSpPr>
          <p:spPr>
            <a:xfrm>
              <a:off x="6557963" y="5532120"/>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72" name="Straight Connector 371"/>
            <p:cNvCxnSpPr/>
            <p:nvPr userDrawn="1"/>
          </p:nvCxnSpPr>
          <p:spPr>
            <a:xfrm>
              <a:off x="6557963" y="5888736"/>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73" name="Straight Connector 372"/>
            <p:cNvCxnSpPr/>
            <p:nvPr userDrawn="1"/>
          </p:nvCxnSpPr>
          <p:spPr>
            <a:xfrm>
              <a:off x="6557963" y="6245352"/>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grpSp>
      <p:grpSp>
        <p:nvGrpSpPr>
          <p:cNvPr id="375" name="Group 374" descr="Dashed lines"/>
          <p:cNvGrpSpPr/>
          <p:nvPr userDrawn="1"/>
        </p:nvGrpSpPr>
        <p:grpSpPr>
          <a:xfrm>
            <a:off x="6298027" y="4239037"/>
            <a:ext cx="2384144" cy="2121587"/>
            <a:chOff x="6557963" y="2680139"/>
            <a:chExt cx="4795836" cy="3565213"/>
          </a:xfrm>
        </p:grpSpPr>
        <p:cxnSp>
          <p:nvCxnSpPr>
            <p:cNvPr id="376" name="Straight Connector 375"/>
            <p:cNvCxnSpPr/>
            <p:nvPr userDrawn="1"/>
          </p:nvCxnSpPr>
          <p:spPr>
            <a:xfrm>
              <a:off x="6557963" y="2680139"/>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77" name="Straight Connector 376"/>
            <p:cNvCxnSpPr/>
            <p:nvPr userDrawn="1"/>
          </p:nvCxnSpPr>
          <p:spPr>
            <a:xfrm>
              <a:off x="6557963" y="3037491"/>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78" name="Straight Connector 377"/>
            <p:cNvCxnSpPr/>
            <p:nvPr userDrawn="1"/>
          </p:nvCxnSpPr>
          <p:spPr>
            <a:xfrm>
              <a:off x="6557963" y="3392424"/>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79" name="Straight Connector 378"/>
            <p:cNvCxnSpPr/>
            <p:nvPr userDrawn="1"/>
          </p:nvCxnSpPr>
          <p:spPr>
            <a:xfrm>
              <a:off x="6557963" y="3749040"/>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80" name="Straight Connector 379"/>
            <p:cNvCxnSpPr/>
            <p:nvPr userDrawn="1"/>
          </p:nvCxnSpPr>
          <p:spPr>
            <a:xfrm>
              <a:off x="6557963" y="4105656"/>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81" name="Straight Connector 380"/>
            <p:cNvCxnSpPr/>
            <p:nvPr userDrawn="1"/>
          </p:nvCxnSpPr>
          <p:spPr>
            <a:xfrm>
              <a:off x="6557963" y="4462272"/>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82" name="Straight Connector 381"/>
            <p:cNvCxnSpPr/>
            <p:nvPr userDrawn="1"/>
          </p:nvCxnSpPr>
          <p:spPr>
            <a:xfrm>
              <a:off x="6557963" y="4818888"/>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83" name="Straight Connector 382"/>
            <p:cNvCxnSpPr/>
            <p:nvPr userDrawn="1"/>
          </p:nvCxnSpPr>
          <p:spPr>
            <a:xfrm>
              <a:off x="6557963" y="5175504"/>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84" name="Straight Connector 383"/>
            <p:cNvCxnSpPr/>
            <p:nvPr userDrawn="1"/>
          </p:nvCxnSpPr>
          <p:spPr>
            <a:xfrm>
              <a:off x="6557963" y="5532120"/>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85" name="Straight Connector 384"/>
            <p:cNvCxnSpPr/>
            <p:nvPr userDrawn="1"/>
          </p:nvCxnSpPr>
          <p:spPr>
            <a:xfrm>
              <a:off x="6557963" y="5888736"/>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86" name="Straight Connector 385"/>
            <p:cNvCxnSpPr/>
            <p:nvPr userDrawn="1"/>
          </p:nvCxnSpPr>
          <p:spPr>
            <a:xfrm>
              <a:off x="6557963" y="6245352"/>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grpSp>
      <p:grpSp>
        <p:nvGrpSpPr>
          <p:cNvPr id="401" name="Group 400" descr="Dashed lines"/>
          <p:cNvGrpSpPr/>
          <p:nvPr userDrawn="1"/>
        </p:nvGrpSpPr>
        <p:grpSpPr>
          <a:xfrm>
            <a:off x="8996214" y="4232850"/>
            <a:ext cx="2384144" cy="2121587"/>
            <a:chOff x="6557963" y="2680139"/>
            <a:chExt cx="4795836" cy="3565213"/>
          </a:xfrm>
        </p:grpSpPr>
        <p:cxnSp>
          <p:nvCxnSpPr>
            <p:cNvPr id="402" name="Straight Connector 401"/>
            <p:cNvCxnSpPr/>
            <p:nvPr userDrawn="1"/>
          </p:nvCxnSpPr>
          <p:spPr>
            <a:xfrm>
              <a:off x="6557963" y="2680139"/>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03" name="Straight Connector 402"/>
            <p:cNvCxnSpPr/>
            <p:nvPr userDrawn="1"/>
          </p:nvCxnSpPr>
          <p:spPr>
            <a:xfrm>
              <a:off x="6557963" y="3037491"/>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04" name="Straight Connector 403"/>
            <p:cNvCxnSpPr/>
            <p:nvPr userDrawn="1"/>
          </p:nvCxnSpPr>
          <p:spPr>
            <a:xfrm>
              <a:off x="6557963" y="3392424"/>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05" name="Straight Connector 404"/>
            <p:cNvCxnSpPr/>
            <p:nvPr userDrawn="1"/>
          </p:nvCxnSpPr>
          <p:spPr>
            <a:xfrm>
              <a:off x="6557963" y="3749040"/>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06" name="Straight Connector 405"/>
            <p:cNvCxnSpPr/>
            <p:nvPr userDrawn="1"/>
          </p:nvCxnSpPr>
          <p:spPr>
            <a:xfrm>
              <a:off x="6557963" y="4105656"/>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07" name="Straight Connector 406"/>
            <p:cNvCxnSpPr/>
            <p:nvPr userDrawn="1"/>
          </p:nvCxnSpPr>
          <p:spPr>
            <a:xfrm>
              <a:off x="6557963" y="4462272"/>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08" name="Straight Connector 407"/>
            <p:cNvCxnSpPr/>
            <p:nvPr userDrawn="1"/>
          </p:nvCxnSpPr>
          <p:spPr>
            <a:xfrm>
              <a:off x="6557963" y="4818888"/>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09" name="Straight Connector 408"/>
            <p:cNvCxnSpPr/>
            <p:nvPr userDrawn="1"/>
          </p:nvCxnSpPr>
          <p:spPr>
            <a:xfrm>
              <a:off x="6557963" y="5175504"/>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10" name="Straight Connector 409"/>
            <p:cNvCxnSpPr/>
            <p:nvPr userDrawn="1"/>
          </p:nvCxnSpPr>
          <p:spPr>
            <a:xfrm>
              <a:off x="6557963" y="5532120"/>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11" name="Straight Connector 410"/>
            <p:cNvCxnSpPr/>
            <p:nvPr userDrawn="1"/>
          </p:nvCxnSpPr>
          <p:spPr>
            <a:xfrm>
              <a:off x="6557963" y="5888736"/>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12" name="Straight Connector 411"/>
            <p:cNvCxnSpPr/>
            <p:nvPr userDrawn="1"/>
          </p:nvCxnSpPr>
          <p:spPr>
            <a:xfrm>
              <a:off x="6557963" y="6245352"/>
              <a:ext cx="4795836" cy="0"/>
            </a:xfrm>
            <a:prstGeom prst="line">
              <a:avLst/>
            </a:prstGeom>
            <a:ln>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grpSp>
      <p:sp>
        <p:nvSpPr>
          <p:cNvPr id="361" name="Text Placeholder 360"/>
          <p:cNvSpPr>
            <a:spLocks noGrp="1"/>
          </p:cNvSpPr>
          <p:nvPr>
            <p:ph type="body" sz="quarter" idx="13" hasCustomPrompt="1"/>
          </p:nvPr>
        </p:nvSpPr>
        <p:spPr>
          <a:xfrm>
            <a:off x="844865" y="3983201"/>
            <a:ext cx="2487168" cy="2510024"/>
          </a:xfrm>
        </p:spPr>
        <p:txBody>
          <a:bodyPr rtlCol="0">
            <a:normAutofit/>
          </a:bodyPr>
          <a:lstStyle>
            <a:lvl1pPr marL="0" indent="0">
              <a:lnSpc>
                <a:spcPct val="100000"/>
              </a:lnSpc>
              <a:spcBef>
                <a:spcPts val="0"/>
              </a:spcBef>
              <a:buNone/>
              <a:defRPr sz="1400">
                <a:solidFill>
                  <a:schemeClr val="tx1">
                    <a:lumMod val="85000"/>
                    <a:lumOff val="15000"/>
                  </a:schemeClr>
                </a:solidFill>
                <a:latin typeface="Segoe UI" panose="020B0502040204020203" pitchFamily="34" charset="0"/>
              </a:defRPr>
            </a:lvl1pPr>
          </a:lstStyle>
          <a:p>
            <a:pPr lvl="0" rtl="0"/>
            <a:r>
              <a:rPr lang="en-GB" noProof="1"/>
              <a:t>Text</a:t>
            </a:r>
          </a:p>
        </p:txBody>
      </p:sp>
      <p:sp>
        <p:nvSpPr>
          <p:cNvPr id="374" name="Text Placeholder 360"/>
          <p:cNvSpPr>
            <a:spLocks noGrp="1"/>
          </p:cNvSpPr>
          <p:nvPr>
            <p:ph type="body" sz="quarter" idx="14" hasCustomPrompt="1"/>
          </p:nvPr>
        </p:nvSpPr>
        <p:spPr>
          <a:xfrm>
            <a:off x="3541662" y="3989388"/>
            <a:ext cx="2487168" cy="2510024"/>
          </a:xfrm>
        </p:spPr>
        <p:txBody>
          <a:bodyPr rtlCol="0">
            <a:normAutofit/>
          </a:bodyPr>
          <a:lstStyle>
            <a:lvl1pPr marL="0" indent="0">
              <a:lnSpc>
                <a:spcPct val="100000"/>
              </a:lnSpc>
              <a:spcBef>
                <a:spcPts val="0"/>
              </a:spcBef>
              <a:buNone/>
              <a:defRPr sz="1400">
                <a:solidFill>
                  <a:schemeClr val="tx1">
                    <a:lumMod val="85000"/>
                    <a:lumOff val="15000"/>
                  </a:schemeClr>
                </a:solidFill>
                <a:latin typeface="Segoe UI" panose="020B0502040204020203" pitchFamily="34" charset="0"/>
              </a:defRPr>
            </a:lvl1pPr>
          </a:lstStyle>
          <a:p>
            <a:pPr lvl="0" rtl="0"/>
            <a:r>
              <a:rPr lang="en-GB" noProof="1"/>
              <a:t>Text</a:t>
            </a:r>
          </a:p>
        </p:txBody>
      </p:sp>
      <p:sp>
        <p:nvSpPr>
          <p:cNvPr id="387" name="Text Placeholder 360"/>
          <p:cNvSpPr>
            <a:spLocks noGrp="1"/>
          </p:cNvSpPr>
          <p:nvPr>
            <p:ph type="body" sz="quarter" idx="15" hasCustomPrompt="1"/>
          </p:nvPr>
        </p:nvSpPr>
        <p:spPr>
          <a:xfrm>
            <a:off x="6239849" y="3989388"/>
            <a:ext cx="2487168" cy="2510024"/>
          </a:xfrm>
        </p:spPr>
        <p:txBody>
          <a:bodyPr rtlCol="0">
            <a:normAutofit/>
          </a:bodyPr>
          <a:lstStyle>
            <a:lvl1pPr marL="0" indent="0">
              <a:lnSpc>
                <a:spcPct val="100000"/>
              </a:lnSpc>
              <a:spcBef>
                <a:spcPts val="0"/>
              </a:spcBef>
              <a:buNone/>
              <a:defRPr sz="1400">
                <a:solidFill>
                  <a:schemeClr val="tx1">
                    <a:lumMod val="85000"/>
                    <a:lumOff val="15000"/>
                  </a:schemeClr>
                </a:solidFill>
                <a:latin typeface="Segoe UI" panose="020B0502040204020203" pitchFamily="34" charset="0"/>
              </a:defRPr>
            </a:lvl1pPr>
          </a:lstStyle>
          <a:p>
            <a:pPr lvl="0" rtl="0"/>
            <a:r>
              <a:rPr lang="en-GB" noProof="1"/>
              <a:t>Text</a:t>
            </a:r>
          </a:p>
        </p:txBody>
      </p:sp>
      <p:sp>
        <p:nvSpPr>
          <p:cNvPr id="413" name="Text Placeholder 360"/>
          <p:cNvSpPr>
            <a:spLocks noGrp="1"/>
          </p:cNvSpPr>
          <p:nvPr>
            <p:ph type="body" sz="quarter" idx="16" hasCustomPrompt="1"/>
          </p:nvPr>
        </p:nvSpPr>
        <p:spPr>
          <a:xfrm>
            <a:off x="8938036" y="3983201"/>
            <a:ext cx="2487168" cy="2510024"/>
          </a:xfrm>
        </p:spPr>
        <p:txBody>
          <a:bodyPr rtlCol="0">
            <a:normAutofit/>
          </a:bodyPr>
          <a:lstStyle>
            <a:lvl1pPr marL="0" indent="0">
              <a:lnSpc>
                <a:spcPct val="100000"/>
              </a:lnSpc>
              <a:spcBef>
                <a:spcPts val="0"/>
              </a:spcBef>
              <a:buNone/>
              <a:defRPr sz="1400">
                <a:solidFill>
                  <a:schemeClr val="tx1">
                    <a:lumMod val="85000"/>
                    <a:lumOff val="15000"/>
                  </a:schemeClr>
                </a:solidFill>
                <a:latin typeface="Segoe UI" panose="020B0502040204020203" pitchFamily="34" charset="0"/>
              </a:defRPr>
            </a:lvl1pPr>
          </a:lstStyle>
          <a:p>
            <a:pPr lvl="0" rtl="0"/>
            <a:r>
              <a:rPr lang="en-GB" noProof="1"/>
              <a:t>Text</a:t>
            </a:r>
          </a:p>
        </p:txBody>
      </p:sp>
    </p:spTree>
    <p:extLst>
      <p:ext uri="{BB962C8B-B14F-4D97-AF65-F5344CB8AC3E}">
        <p14:creationId xmlns:p14="http://schemas.microsoft.com/office/powerpoint/2010/main" val="1739848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rtlCol="0" anchor="b"/>
          <a:lstStyle>
            <a:lvl1pPr>
              <a:defRPr sz="6000">
                <a:latin typeface="Century Gothic" panose="020B0502020202020204" pitchFamily="34" charset="0"/>
              </a:defRPr>
            </a:lvl1pPr>
          </a:lstStyle>
          <a:p>
            <a:pPr rtl="0"/>
            <a:r>
              <a:rPr lang="en-US" noProof="1"/>
              <a:t>Click to edit Master title style</a:t>
            </a:r>
            <a:endParaRPr lang="en-GB" noProof="1"/>
          </a:p>
        </p:txBody>
      </p:sp>
      <p:sp>
        <p:nvSpPr>
          <p:cNvPr id="3" name="Text Placeholder 2"/>
          <p:cNvSpPr>
            <a:spLocks noGrp="1"/>
          </p:cNvSpPr>
          <p:nvPr>
            <p:ph type="body" idx="1"/>
          </p:nvPr>
        </p:nvSpPr>
        <p:spPr>
          <a:xfrm>
            <a:off x="831850" y="4589463"/>
            <a:ext cx="10515600" cy="1500187"/>
          </a:xfrm>
        </p:spPr>
        <p:txBody>
          <a:bodyPr rtlCol="0"/>
          <a:lstStyle>
            <a:lvl1pPr marL="0" indent="0">
              <a:buNone/>
              <a:defRPr sz="2400">
                <a:solidFill>
                  <a:schemeClr val="tx1">
                    <a:tint val="75000"/>
                  </a:schemeClr>
                </a:solidFill>
                <a:latin typeface="Segoe UI" panose="020B05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en-US" noProof="1"/>
              <a:t>Click to edit Master text styles</a:t>
            </a:r>
          </a:p>
        </p:txBody>
      </p:sp>
      <p:sp>
        <p:nvSpPr>
          <p:cNvPr id="4" name="Date Placeholder 3"/>
          <p:cNvSpPr>
            <a:spLocks noGrp="1"/>
          </p:cNvSpPr>
          <p:nvPr>
            <p:ph type="dt" sz="half" idx="10"/>
          </p:nvPr>
        </p:nvSpPr>
        <p:spPr/>
        <p:txBody>
          <a:bodyPr rtlCol="0"/>
          <a:lstStyle>
            <a:lvl1pPr>
              <a:defRPr>
                <a:latin typeface="Segoe UI" panose="020B0502040204020203" pitchFamily="34" charset="0"/>
              </a:defRPr>
            </a:lvl1pPr>
          </a:lstStyle>
          <a:p>
            <a:fld id="{FB4CCA24-F28F-4DFB-ACBA-20B06965DA25}" type="datetime1">
              <a:rPr lang="en-GB" noProof="1" smtClean="0"/>
              <a:t>23/05/2023</a:t>
            </a:fld>
            <a:endParaRPr lang="en-GB" noProof="1"/>
          </a:p>
        </p:txBody>
      </p:sp>
      <p:sp>
        <p:nvSpPr>
          <p:cNvPr id="5" name="Footer Placeholder 4"/>
          <p:cNvSpPr>
            <a:spLocks noGrp="1"/>
          </p:cNvSpPr>
          <p:nvPr>
            <p:ph type="ftr" sz="quarter" idx="11"/>
          </p:nvPr>
        </p:nvSpPr>
        <p:spPr/>
        <p:txBody>
          <a:bodyPr rtlCol="0"/>
          <a:lstStyle>
            <a:lvl1pPr>
              <a:defRPr>
                <a:latin typeface="Segoe UI" panose="020B0502040204020203" pitchFamily="34" charset="0"/>
              </a:defRPr>
            </a:lvl1pPr>
          </a:lstStyle>
          <a:p>
            <a:endParaRPr lang="en-GB" noProof="1"/>
          </a:p>
        </p:txBody>
      </p:sp>
      <p:sp>
        <p:nvSpPr>
          <p:cNvPr id="6" name="Slide Number Placeholder 5"/>
          <p:cNvSpPr>
            <a:spLocks noGrp="1"/>
          </p:cNvSpPr>
          <p:nvPr>
            <p:ph type="sldNum" sz="quarter" idx="12"/>
          </p:nvPr>
        </p:nvSpPr>
        <p:spPr/>
        <p:txBody>
          <a:bodyPr rtlCol="0"/>
          <a:lstStyle>
            <a:lvl1pPr>
              <a:defRPr>
                <a:latin typeface="Segoe UI" panose="020B0502040204020203" pitchFamily="34" charset="0"/>
              </a:defRPr>
            </a:lvl1pPr>
          </a:lstStyle>
          <a:p>
            <a:fld id="{632BDE3A-8A5F-47C4-AA75-58FC1EB2D383}" type="slidenum">
              <a:rPr lang="en-GB" noProof="1" dirty="0" smtClean="0"/>
              <a:pPr/>
              <a:t>‹#›</a:t>
            </a:fld>
            <a:endParaRPr lang="en-GB" noProof="1"/>
          </a:p>
        </p:txBody>
      </p:sp>
    </p:spTree>
    <p:extLst>
      <p:ext uri="{BB962C8B-B14F-4D97-AF65-F5344CB8AC3E}">
        <p14:creationId xmlns:p14="http://schemas.microsoft.com/office/powerpoint/2010/main" val="22926708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rtlCol="0"/>
          <a:lstStyle>
            <a:lvl1pPr>
              <a:defRPr>
                <a:latin typeface="Century Gothic" panose="020B0502020202020204" pitchFamily="34" charset="0"/>
              </a:defRPr>
            </a:lvl1pPr>
          </a:lstStyle>
          <a:p>
            <a:pPr rtl="0"/>
            <a:r>
              <a:rPr lang="en-US" noProof="1"/>
              <a:t>Click to edit Master title style</a:t>
            </a:r>
            <a:endParaRPr lang="en-GB" noProof="1"/>
          </a:p>
        </p:txBody>
      </p:sp>
      <p:sp>
        <p:nvSpPr>
          <p:cNvPr id="3" name="Text Placeholder 2"/>
          <p:cNvSpPr>
            <a:spLocks noGrp="1"/>
          </p:cNvSpPr>
          <p:nvPr>
            <p:ph type="body" idx="1"/>
          </p:nvPr>
        </p:nvSpPr>
        <p:spPr>
          <a:xfrm>
            <a:off x="839788" y="1681163"/>
            <a:ext cx="5157787" cy="823912"/>
          </a:xfrm>
        </p:spPr>
        <p:txBody>
          <a:bodyPr rtlCol="0" anchor="b"/>
          <a:lstStyle>
            <a:lvl1pPr marL="0" indent="0">
              <a:buNone/>
              <a:defRPr sz="2400" b="1">
                <a:latin typeface="Segoe UI" panose="020B050204020402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n-US" noProof="1"/>
              <a:t>Click to edit Master text styles</a:t>
            </a:r>
          </a:p>
        </p:txBody>
      </p:sp>
      <p:sp>
        <p:nvSpPr>
          <p:cNvPr id="4" name="Content Placeholder 3"/>
          <p:cNvSpPr>
            <a:spLocks noGrp="1"/>
          </p:cNvSpPr>
          <p:nvPr>
            <p:ph sz="half" idx="2"/>
          </p:nvPr>
        </p:nvSpPr>
        <p:spPr>
          <a:xfrm>
            <a:off x="839788" y="2505075"/>
            <a:ext cx="5157787" cy="3684588"/>
          </a:xfrm>
        </p:spPr>
        <p:txBody>
          <a:bodyPr rtlCol="0"/>
          <a:lstStyle>
            <a:lvl1pPr>
              <a:defRPr>
                <a:latin typeface="Segoe UI" panose="020B0502040204020203" pitchFamily="34" charset="0"/>
              </a:defRPr>
            </a:lvl1pPr>
            <a:lvl2pPr>
              <a:defRPr>
                <a:latin typeface="Segoe UI" panose="020B0502040204020203" pitchFamily="34" charset="0"/>
              </a:defRPr>
            </a:lvl2pPr>
            <a:lvl3pPr>
              <a:defRPr>
                <a:latin typeface="Segoe UI" panose="020B0502040204020203" pitchFamily="34" charset="0"/>
              </a:defRPr>
            </a:lvl3pPr>
            <a:lvl4pPr>
              <a:defRPr>
                <a:latin typeface="Segoe UI" panose="020B0502040204020203" pitchFamily="34" charset="0"/>
              </a:defRPr>
            </a:lvl4pPr>
            <a:lvl5pPr>
              <a:defRPr>
                <a:latin typeface="Segoe UI" panose="020B0502040204020203" pitchFamily="34" charset="0"/>
              </a:defRPr>
            </a:lvl5pPr>
          </a:lstStyle>
          <a:p>
            <a:pPr lvl="0" rtl="0"/>
            <a:r>
              <a:rPr lang="en-US" noProof="1"/>
              <a:t>Click to edit Master text styles</a:t>
            </a:r>
          </a:p>
          <a:p>
            <a:pPr lvl="1" rtl="0"/>
            <a:r>
              <a:rPr lang="en-US" noProof="1"/>
              <a:t>Second level</a:t>
            </a:r>
          </a:p>
          <a:p>
            <a:pPr lvl="2" rtl="0"/>
            <a:r>
              <a:rPr lang="en-US" noProof="1"/>
              <a:t>Third level</a:t>
            </a:r>
          </a:p>
          <a:p>
            <a:pPr lvl="3" rtl="0"/>
            <a:r>
              <a:rPr lang="en-US" noProof="1"/>
              <a:t>Fourth level</a:t>
            </a:r>
          </a:p>
          <a:p>
            <a:pPr lvl="4" rtl="0"/>
            <a:r>
              <a:rPr lang="en-US" noProof="1"/>
              <a:t>Fifth level</a:t>
            </a:r>
            <a:endParaRPr lang="en-GB" noProof="1"/>
          </a:p>
        </p:txBody>
      </p:sp>
      <p:sp>
        <p:nvSpPr>
          <p:cNvPr id="5" name="Text Placeholder 4"/>
          <p:cNvSpPr>
            <a:spLocks noGrp="1"/>
          </p:cNvSpPr>
          <p:nvPr>
            <p:ph type="body" sz="quarter" idx="3"/>
          </p:nvPr>
        </p:nvSpPr>
        <p:spPr>
          <a:xfrm>
            <a:off x="6172200" y="1681163"/>
            <a:ext cx="5183188" cy="823912"/>
          </a:xfrm>
        </p:spPr>
        <p:txBody>
          <a:bodyPr rtlCol="0" anchor="b"/>
          <a:lstStyle>
            <a:lvl1pPr marL="0" indent="0">
              <a:buNone/>
              <a:defRPr sz="2400" b="1">
                <a:latin typeface="Segoe UI" panose="020B050204020402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n-US" noProof="1"/>
              <a:t>Click to edit Master text styles</a:t>
            </a:r>
          </a:p>
        </p:txBody>
      </p:sp>
      <p:sp>
        <p:nvSpPr>
          <p:cNvPr id="6" name="Content Placeholder 5"/>
          <p:cNvSpPr>
            <a:spLocks noGrp="1"/>
          </p:cNvSpPr>
          <p:nvPr>
            <p:ph sz="quarter" idx="4"/>
          </p:nvPr>
        </p:nvSpPr>
        <p:spPr>
          <a:xfrm>
            <a:off x="6172200" y="2505075"/>
            <a:ext cx="5183188" cy="3684588"/>
          </a:xfrm>
        </p:spPr>
        <p:txBody>
          <a:bodyPr rtlCol="0"/>
          <a:lstStyle>
            <a:lvl1pPr>
              <a:defRPr>
                <a:latin typeface="Segoe UI" panose="020B0502040204020203" pitchFamily="34" charset="0"/>
              </a:defRPr>
            </a:lvl1pPr>
            <a:lvl2pPr>
              <a:defRPr>
                <a:latin typeface="Segoe UI" panose="020B0502040204020203" pitchFamily="34" charset="0"/>
              </a:defRPr>
            </a:lvl2pPr>
            <a:lvl3pPr>
              <a:defRPr>
                <a:latin typeface="Segoe UI" panose="020B0502040204020203" pitchFamily="34" charset="0"/>
              </a:defRPr>
            </a:lvl3pPr>
            <a:lvl4pPr>
              <a:defRPr>
                <a:latin typeface="Segoe UI" panose="020B0502040204020203" pitchFamily="34" charset="0"/>
              </a:defRPr>
            </a:lvl4pPr>
            <a:lvl5pPr>
              <a:defRPr>
                <a:latin typeface="Segoe UI" panose="020B0502040204020203" pitchFamily="34" charset="0"/>
              </a:defRPr>
            </a:lvl5pPr>
          </a:lstStyle>
          <a:p>
            <a:pPr lvl="0" rtl="0"/>
            <a:r>
              <a:rPr lang="en-US" noProof="1"/>
              <a:t>Click to edit Master text styles</a:t>
            </a:r>
          </a:p>
          <a:p>
            <a:pPr lvl="1" rtl="0"/>
            <a:r>
              <a:rPr lang="en-US" noProof="1"/>
              <a:t>Second level</a:t>
            </a:r>
          </a:p>
          <a:p>
            <a:pPr lvl="2" rtl="0"/>
            <a:r>
              <a:rPr lang="en-US" noProof="1"/>
              <a:t>Third level</a:t>
            </a:r>
          </a:p>
          <a:p>
            <a:pPr lvl="3" rtl="0"/>
            <a:r>
              <a:rPr lang="en-US" noProof="1"/>
              <a:t>Fourth level</a:t>
            </a:r>
          </a:p>
          <a:p>
            <a:pPr lvl="4" rtl="0"/>
            <a:r>
              <a:rPr lang="en-US" noProof="1"/>
              <a:t>Fifth level</a:t>
            </a:r>
            <a:endParaRPr lang="en-GB" noProof="1"/>
          </a:p>
        </p:txBody>
      </p:sp>
      <p:sp>
        <p:nvSpPr>
          <p:cNvPr id="7" name="Date Placeholder 6"/>
          <p:cNvSpPr>
            <a:spLocks noGrp="1"/>
          </p:cNvSpPr>
          <p:nvPr>
            <p:ph type="dt" sz="half" idx="10"/>
          </p:nvPr>
        </p:nvSpPr>
        <p:spPr/>
        <p:txBody>
          <a:bodyPr rtlCol="0"/>
          <a:lstStyle>
            <a:lvl1pPr>
              <a:defRPr>
                <a:latin typeface="Segoe UI" panose="020B0502040204020203" pitchFamily="34" charset="0"/>
              </a:defRPr>
            </a:lvl1pPr>
          </a:lstStyle>
          <a:p>
            <a:fld id="{D2DB317B-B1D9-4083-B347-E0B5380E0224}" type="datetime1">
              <a:rPr lang="en-GB" noProof="1" smtClean="0"/>
              <a:t>23/05/2023</a:t>
            </a:fld>
            <a:endParaRPr lang="en-GB" noProof="1"/>
          </a:p>
        </p:txBody>
      </p:sp>
      <p:sp>
        <p:nvSpPr>
          <p:cNvPr id="8" name="Footer Placeholder 7"/>
          <p:cNvSpPr>
            <a:spLocks noGrp="1"/>
          </p:cNvSpPr>
          <p:nvPr>
            <p:ph type="ftr" sz="quarter" idx="11"/>
          </p:nvPr>
        </p:nvSpPr>
        <p:spPr/>
        <p:txBody>
          <a:bodyPr rtlCol="0"/>
          <a:lstStyle>
            <a:lvl1pPr>
              <a:defRPr>
                <a:latin typeface="Segoe UI" panose="020B0502040204020203" pitchFamily="34" charset="0"/>
              </a:defRPr>
            </a:lvl1pPr>
          </a:lstStyle>
          <a:p>
            <a:endParaRPr lang="en-GB" noProof="1"/>
          </a:p>
        </p:txBody>
      </p:sp>
      <p:sp>
        <p:nvSpPr>
          <p:cNvPr id="9" name="Slide Number Placeholder 8"/>
          <p:cNvSpPr>
            <a:spLocks noGrp="1"/>
          </p:cNvSpPr>
          <p:nvPr>
            <p:ph type="sldNum" sz="quarter" idx="12"/>
          </p:nvPr>
        </p:nvSpPr>
        <p:spPr/>
        <p:txBody>
          <a:bodyPr rtlCol="0"/>
          <a:lstStyle>
            <a:lvl1pPr>
              <a:defRPr>
                <a:latin typeface="Segoe UI" panose="020B0502040204020203" pitchFamily="34" charset="0"/>
              </a:defRPr>
            </a:lvl1pPr>
          </a:lstStyle>
          <a:p>
            <a:fld id="{632BDE3A-8A5F-47C4-AA75-58FC1EB2D383}" type="slidenum">
              <a:rPr lang="en-GB" noProof="1" dirty="0" smtClean="0"/>
              <a:pPr/>
              <a:t>‹#›</a:t>
            </a:fld>
            <a:endParaRPr lang="en-GB" noProof="1"/>
          </a:p>
        </p:txBody>
      </p:sp>
    </p:spTree>
    <p:extLst>
      <p:ext uri="{BB962C8B-B14F-4D97-AF65-F5344CB8AC3E}">
        <p14:creationId xmlns:p14="http://schemas.microsoft.com/office/powerpoint/2010/main" val="37145099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lvl1pPr>
              <a:defRPr>
                <a:latin typeface="Century Gothic" panose="020B0502020202020204" pitchFamily="34" charset="0"/>
              </a:defRPr>
            </a:lvl1pPr>
          </a:lstStyle>
          <a:p>
            <a:pPr rtl="0"/>
            <a:r>
              <a:rPr lang="en-US" noProof="1"/>
              <a:t>Click to edit Master title style</a:t>
            </a:r>
            <a:endParaRPr lang="en-GB" noProof="1"/>
          </a:p>
        </p:txBody>
      </p:sp>
      <p:sp>
        <p:nvSpPr>
          <p:cNvPr id="3" name="Date Placeholder 2"/>
          <p:cNvSpPr>
            <a:spLocks noGrp="1"/>
          </p:cNvSpPr>
          <p:nvPr>
            <p:ph type="dt" sz="half" idx="10"/>
          </p:nvPr>
        </p:nvSpPr>
        <p:spPr/>
        <p:txBody>
          <a:bodyPr rtlCol="0"/>
          <a:lstStyle>
            <a:lvl1pPr>
              <a:defRPr>
                <a:latin typeface="Segoe UI" panose="020B0502040204020203" pitchFamily="34" charset="0"/>
              </a:defRPr>
            </a:lvl1pPr>
          </a:lstStyle>
          <a:p>
            <a:fld id="{3F727CC4-9C4A-4A06-97E6-265BF1C59C74}" type="datetime1">
              <a:rPr lang="en-GB" noProof="1" smtClean="0"/>
              <a:t>23/05/2023</a:t>
            </a:fld>
            <a:endParaRPr lang="en-GB" noProof="1"/>
          </a:p>
        </p:txBody>
      </p:sp>
      <p:sp>
        <p:nvSpPr>
          <p:cNvPr id="4" name="Footer Placeholder 3"/>
          <p:cNvSpPr>
            <a:spLocks noGrp="1"/>
          </p:cNvSpPr>
          <p:nvPr>
            <p:ph type="ftr" sz="quarter" idx="11"/>
          </p:nvPr>
        </p:nvSpPr>
        <p:spPr/>
        <p:txBody>
          <a:bodyPr rtlCol="0"/>
          <a:lstStyle>
            <a:lvl1pPr>
              <a:defRPr>
                <a:latin typeface="Segoe UI" panose="020B0502040204020203" pitchFamily="34" charset="0"/>
              </a:defRPr>
            </a:lvl1pPr>
          </a:lstStyle>
          <a:p>
            <a:endParaRPr lang="en-GB" noProof="1"/>
          </a:p>
        </p:txBody>
      </p:sp>
      <p:sp>
        <p:nvSpPr>
          <p:cNvPr id="5" name="Slide Number Placeholder 4"/>
          <p:cNvSpPr>
            <a:spLocks noGrp="1"/>
          </p:cNvSpPr>
          <p:nvPr>
            <p:ph type="sldNum" sz="quarter" idx="12"/>
          </p:nvPr>
        </p:nvSpPr>
        <p:spPr/>
        <p:txBody>
          <a:bodyPr rtlCol="0"/>
          <a:lstStyle>
            <a:lvl1pPr>
              <a:defRPr>
                <a:latin typeface="Segoe UI" panose="020B0502040204020203" pitchFamily="34" charset="0"/>
              </a:defRPr>
            </a:lvl1pPr>
          </a:lstStyle>
          <a:p>
            <a:fld id="{632BDE3A-8A5F-47C4-AA75-58FC1EB2D383}" type="slidenum">
              <a:rPr lang="en-GB" noProof="1" dirty="0" smtClean="0"/>
              <a:pPr/>
              <a:t>‹#›</a:t>
            </a:fld>
            <a:endParaRPr lang="en-GB" noProof="1"/>
          </a:p>
        </p:txBody>
      </p:sp>
    </p:spTree>
    <p:extLst>
      <p:ext uri="{BB962C8B-B14F-4D97-AF65-F5344CB8AC3E}">
        <p14:creationId xmlns:p14="http://schemas.microsoft.com/office/powerpoint/2010/main" val="3139181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rtlCol="0"/>
          <a:lstStyle>
            <a:lvl1pPr>
              <a:defRPr>
                <a:latin typeface="Segoe UI" panose="020B0502040204020203" pitchFamily="34" charset="0"/>
              </a:defRPr>
            </a:lvl1pPr>
          </a:lstStyle>
          <a:p>
            <a:fld id="{685EA141-A760-4C74-84DD-63523022630B}" type="datetime1">
              <a:rPr lang="en-GB" noProof="1" smtClean="0"/>
              <a:t>23/05/2023</a:t>
            </a:fld>
            <a:endParaRPr lang="en-GB" noProof="1"/>
          </a:p>
        </p:txBody>
      </p:sp>
      <p:sp>
        <p:nvSpPr>
          <p:cNvPr id="3" name="Footer Placeholder 2"/>
          <p:cNvSpPr>
            <a:spLocks noGrp="1"/>
          </p:cNvSpPr>
          <p:nvPr>
            <p:ph type="ftr" sz="quarter" idx="11"/>
          </p:nvPr>
        </p:nvSpPr>
        <p:spPr/>
        <p:txBody>
          <a:bodyPr rtlCol="0"/>
          <a:lstStyle>
            <a:lvl1pPr>
              <a:defRPr>
                <a:latin typeface="Segoe UI" panose="020B0502040204020203" pitchFamily="34" charset="0"/>
              </a:defRPr>
            </a:lvl1pPr>
          </a:lstStyle>
          <a:p>
            <a:endParaRPr lang="en-GB" noProof="1"/>
          </a:p>
        </p:txBody>
      </p:sp>
      <p:sp>
        <p:nvSpPr>
          <p:cNvPr id="4" name="Slide Number Placeholder 3"/>
          <p:cNvSpPr>
            <a:spLocks noGrp="1"/>
          </p:cNvSpPr>
          <p:nvPr>
            <p:ph type="sldNum" sz="quarter" idx="12"/>
          </p:nvPr>
        </p:nvSpPr>
        <p:spPr/>
        <p:txBody>
          <a:bodyPr rtlCol="0"/>
          <a:lstStyle>
            <a:lvl1pPr>
              <a:defRPr>
                <a:latin typeface="Segoe UI" panose="020B0502040204020203" pitchFamily="34" charset="0"/>
              </a:defRPr>
            </a:lvl1pPr>
          </a:lstStyle>
          <a:p>
            <a:fld id="{632BDE3A-8A5F-47C4-AA75-58FC1EB2D383}" type="slidenum">
              <a:rPr lang="en-GB" noProof="1" dirty="0" smtClean="0"/>
              <a:pPr/>
              <a:t>‹#›</a:t>
            </a:fld>
            <a:endParaRPr lang="en-GB" noProof="1"/>
          </a:p>
        </p:txBody>
      </p:sp>
    </p:spTree>
    <p:extLst>
      <p:ext uri="{BB962C8B-B14F-4D97-AF65-F5344CB8AC3E}">
        <p14:creationId xmlns:p14="http://schemas.microsoft.com/office/powerpoint/2010/main" val="34288719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pPr rtl="0"/>
            <a:r>
              <a:rPr lang="en-US" noProof="1"/>
              <a:t>Click to edit Master title style</a:t>
            </a:r>
            <a:endParaRPr lang="en-GB" noProof="1"/>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rtl="0"/>
            <a:r>
              <a:rPr lang="en-US" noProof="1"/>
              <a:t>Click to edit Master text styles</a:t>
            </a:r>
          </a:p>
          <a:p>
            <a:pPr lvl="1" rtl="0"/>
            <a:r>
              <a:rPr lang="en-US" noProof="1"/>
              <a:t>Second level</a:t>
            </a:r>
          </a:p>
          <a:p>
            <a:pPr lvl="2" rtl="0"/>
            <a:r>
              <a:rPr lang="en-US" noProof="1"/>
              <a:t>Third level</a:t>
            </a:r>
          </a:p>
          <a:p>
            <a:pPr lvl="3" rtl="0"/>
            <a:r>
              <a:rPr lang="en-US" noProof="1"/>
              <a:t>Fourth level</a:t>
            </a:r>
          </a:p>
          <a:p>
            <a:pPr lvl="4" rtl="0"/>
            <a:r>
              <a:rPr lang="en-US" noProof="1"/>
              <a:t>Fifth level</a:t>
            </a:r>
            <a:endParaRPr lang="en-GB" noProof="1"/>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Segoe UI" panose="020B0502040204020203" pitchFamily="34" charset="0"/>
              </a:defRPr>
            </a:lvl1pPr>
          </a:lstStyle>
          <a:p>
            <a:fld id="{48B2E4B1-B790-4098-9986-6C460FC1B655}" type="datetime1">
              <a:rPr lang="en-GB" noProof="1" smtClean="0"/>
              <a:t>23/05/2023</a:t>
            </a:fld>
            <a:endParaRPr lang="en-GB" noProof="1"/>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Segoe UI" panose="020B0502040204020203" pitchFamily="34" charset="0"/>
              </a:defRPr>
            </a:lvl1pPr>
          </a:lstStyle>
          <a:p>
            <a:endParaRPr lang="en-GB" noProof="1"/>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Segoe UI" panose="020B0502040204020203" pitchFamily="34" charset="0"/>
              </a:defRPr>
            </a:lvl1pPr>
          </a:lstStyle>
          <a:p>
            <a:fld id="{632BDE3A-8A5F-47C4-AA75-58FC1EB2D383}" type="slidenum">
              <a:rPr lang="en-GB" noProof="1" dirty="0" smtClean="0"/>
              <a:pPr/>
              <a:t>‹#›</a:t>
            </a:fld>
            <a:endParaRPr lang="en-GB" noProof="1"/>
          </a:p>
        </p:txBody>
      </p:sp>
    </p:spTree>
    <p:extLst>
      <p:ext uri="{BB962C8B-B14F-4D97-AF65-F5344CB8AC3E}">
        <p14:creationId xmlns:p14="http://schemas.microsoft.com/office/powerpoint/2010/main" val="971855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60" r:id="rId4"/>
    <p:sldLayoutId id="2147483661" r:id="rId5"/>
    <p:sldLayoutId id="2147483651" r:id="rId6"/>
    <p:sldLayoutId id="2147483653" r:id="rId7"/>
    <p:sldLayoutId id="2147483654" r:id="rId8"/>
    <p:sldLayoutId id="2147483655" r:id="rId9"/>
    <p:sldLayoutId id="2147483656" r:id="rId10"/>
    <p:sldLayoutId id="2147483657" r:id="rId11"/>
    <p:sldLayoutId id="2147483658" r:id="rId12"/>
    <p:sldLayoutId id="2147483659" r:id="rId13"/>
  </p:sldLayoutIdLst>
  <p:hf sldNum="0" hdr="0" ftr="0" dt="0"/>
  <p:txStyles>
    <p:titleStyle>
      <a:lvl1pPr algn="l" defTabSz="914400" rtl="0" eaLnBrk="1" latinLnBrk="0" hangingPunct="1">
        <a:lnSpc>
          <a:spcPct val="90000"/>
        </a:lnSpc>
        <a:spcBef>
          <a:spcPct val="0"/>
        </a:spcBef>
        <a:buNone/>
        <a:defRPr sz="4000" kern="1200">
          <a:solidFill>
            <a:schemeClr val="tx1">
              <a:lumMod val="85000"/>
              <a:lumOff val="15000"/>
            </a:schemeClr>
          </a:solidFill>
          <a:latin typeface="Century Gothic" panose="020B0502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Segoe UI" panose="020B0502040204020203"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Segoe UI" panose="020B0502040204020203"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Segoe UI" panose="020B0502040204020203"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panose="020B0502040204020203"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panose="020B0502040204020203"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8" Type="http://schemas.openxmlformats.org/officeDocument/2006/relationships/image" Target="../media/image23.png"/><Relationship Id="rId13" Type="http://schemas.openxmlformats.org/officeDocument/2006/relationships/image" Target="../media/image10.svg"/><Relationship Id="rId3" Type="http://schemas.openxmlformats.org/officeDocument/2006/relationships/image" Target="../media/image18.png"/><Relationship Id="rId7" Type="http://schemas.openxmlformats.org/officeDocument/2006/relationships/image" Target="../media/image22.jpeg"/><Relationship Id="rId12"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21.jpeg"/><Relationship Id="rId11" Type="http://schemas.openxmlformats.org/officeDocument/2006/relationships/image" Target="../media/image12.svg"/><Relationship Id="rId5" Type="http://schemas.openxmlformats.org/officeDocument/2006/relationships/image" Target="../media/image20.jpeg"/><Relationship Id="rId10" Type="http://schemas.openxmlformats.org/officeDocument/2006/relationships/image" Target="../media/image11.png"/><Relationship Id="rId4" Type="http://schemas.openxmlformats.org/officeDocument/2006/relationships/image" Target="../media/image19.svg"/><Relationship Id="rId9" Type="http://schemas.openxmlformats.org/officeDocument/2006/relationships/image" Target="../media/image24.png"/></Relationships>
</file>

<file path=ppt/slides/_rels/slide11.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29.png"/><Relationship Id="rId3" Type="http://schemas.openxmlformats.org/officeDocument/2006/relationships/image" Target="../media/image25.png"/><Relationship Id="rId7" Type="http://schemas.openxmlformats.org/officeDocument/2006/relationships/image" Target="../media/image28.sv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27.png"/><Relationship Id="rId5" Type="http://schemas.openxmlformats.org/officeDocument/2006/relationships/image" Target="../media/image13.png"/><Relationship Id="rId4" Type="http://schemas.openxmlformats.org/officeDocument/2006/relationships/image" Target="../media/image26.svg"/><Relationship Id="rId9" Type="http://schemas.openxmlformats.org/officeDocument/2006/relationships/image" Target="../media/image30.svg"/></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14.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2.svg"/></Relationships>
</file>

<file path=ppt/slides/_rels/slide16.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34.svg"/></Relationships>
</file>

<file path=ppt/slides/_rels/slide17.xml.rels><?xml version="1.0" encoding="UTF-8" standalone="yes"?>
<Relationships xmlns="http://schemas.openxmlformats.org/package/2006/relationships"><Relationship Id="rId3" Type="http://schemas.openxmlformats.org/officeDocument/2006/relationships/hyperlink" Target="mailto:whc.legal@nhs.net" TargetMode="External"/><Relationship Id="rId2" Type="http://schemas.openxmlformats.org/officeDocument/2006/relationships/hyperlink" Target="https://gbr01.safelinks.protection.outlook.com/?url=https%3A%2F%2Fwiltshirehealthandcare.nhs.uk%2Fabout-us%2Ffreedom-of-information%2F&amp;data=05%7C01%7Crachel.churchman%40nhs.net%7C9e7b171a9cb6431653a208db57870006%7C37c354b285b047f5b22207b48d774ee3%7C0%7C0%7C638200009545122455%7CUnknown%7CTWFpbGZsb3d8eyJWIjoiMC4wLjAwMDAiLCJQIjoiV2luMzIiLCJBTiI6Ik1haWwiLCJXVCI6Mn0%3D%7C3000%7C%7C%7C&amp;sdata=tUDZlJIRzrMppUsYdPEPsg6c04KzYgET7xfzEBaSx%2Bg%3D&amp;reserved=0" TargetMode="External"/><Relationship Id="rId1" Type="http://schemas.openxmlformats.org/officeDocument/2006/relationships/slideLayout" Target="../slideLayouts/slideLayout1.xml"/><Relationship Id="rId5" Type="http://schemas.openxmlformats.org/officeDocument/2006/relationships/hyperlink" Target="mailto:Rachel.Davis@ghc.nhs.uk" TargetMode="External"/><Relationship Id="rId4" Type="http://schemas.openxmlformats.org/officeDocument/2006/relationships/hyperlink" Target="mailto:Rachel.Churchman@nhs.net"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10.svg"/><Relationship Id="rId11" Type="http://schemas.openxmlformats.org/officeDocument/2006/relationships/image" Target="../media/image15.png"/><Relationship Id="rId5" Type="http://schemas.openxmlformats.org/officeDocument/2006/relationships/image" Target="../media/image9.png"/><Relationship Id="rId10" Type="http://schemas.openxmlformats.org/officeDocument/2006/relationships/image" Target="../media/image14.png"/><Relationship Id="rId4" Type="http://schemas.openxmlformats.org/officeDocument/2006/relationships/image" Target="../media/image8.svg"/><Relationship Id="rId9" Type="http://schemas.openxmlformats.org/officeDocument/2006/relationships/image" Target="../media/image13.png"/></Relationships>
</file>

<file path=ppt/slides/_rels/slide9.xml.rels><?xml version="1.0" encoding="UTF-8" standalone="yes"?>
<Relationships xmlns="http://schemas.openxmlformats.org/package/2006/relationships"><Relationship Id="rId3" Type="http://schemas.openxmlformats.org/officeDocument/2006/relationships/image" Target="../media/image16.png"/><Relationship Id="rId7" Type="http://schemas.openxmlformats.org/officeDocument/2006/relationships/image" Target="../media/image8.sv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chart" Target="../charts/chart3.xml"/><Relationship Id="rId4" Type="http://schemas.openxmlformats.org/officeDocument/2006/relationships/image" Target="../media/image17.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rtlCol="0"/>
          <a:lstStyle/>
          <a:p>
            <a:pPr rtl="0"/>
            <a:r>
              <a:rPr lang="en-GB" noProof="1"/>
              <a:t>Digital Literacy</a:t>
            </a:r>
            <a:endParaRPr lang="en-GB" noProof="1">
              <a:latin typeface="Century Gothic" panose="020B0502020202020204" pitchFamily="34" charset="0"/>
            </a:endParaRPr>
          </a:p>
        </p:txBody>
      </p:sp>
      <p:sp>
        <p:nvSpPr>
          <p:cNvPr id="7" name="Subtitle 6"/>
          <p:cNvSpPr>
            <a:spLocks noGrp="1"/>
          </p:cNvSpPr>
          <p:nvPr>
            <p:ph type="subTitle" idx="1"/>
          </p:nvPr>
        </p:nvSpPr>
        <p:spPr>
          <a:xfrm>
            <a:off x="3603890" y="5196689"/>
            <a:ext cx="4984220" cy="2033752"/>
          </a:xfrm>
        </p:spPr>
        <p:txBody>
          <a:bodyPr rtlCol="0">
            <a:normAutofit/>
          </a:bodyPr>
          <a:lstStyle/>
          <a:p>
            <a:pPr algn="ctr" rtl="0"/>
            <a:r>
              <a:rPr lang="en-GB" sz="1600" noProof="1">
                <a:latin typeface="+mj-lt"/>
              </a:rPr>
              <a:t>Rachel Davis (</a:t>
            </a:r>
            <a:r>
              <a:rPr lang="en-GB" sz="1600" b="0" i="0" dirty="0">
                <a:solidFill>
                  <a:srgbClr val="111111"/>
                </a:solidFill>
                <a:effectLst/>
                <a:latin typeface="+mj-lt"/>
              </a:rPr>
              <a:t>née</a:t>
            </a:r>
            <a:r>
              <a:rPr lang="en-GB" sz="1600" noProof="1">
                <a:latin typeface="+mj-lt"/>
              </a:rPr>
              <a:t> Churchman), May 2023</a:t>
            </a:r>
          </a:p>
        </p:txBody>
      </p:sp>
      <p:pic>
        <p:nvPicPr>
          <p:cNvPr id="4" name="Picture 3" descr="Chart, bubble chart&#10;&#10;Description automatically generated">
            <a:extLst>
              <a:ext uri="{FF2B5EF4-FFF2-40B4-BE49-F238E27FC236}">
                <a16:creationId xmlns:a16="http://schemas.microsoft.com/office/drawing/2014/main" id="{09970A9B-153F-6300-2A20-9A1E07B8DF9A}"/>
              </a:ext>
            </a:extLst>
          </p:cNvPr>
          <p:cNvPicPr>
            <a:picLocks noChangeAspect="1"/>
          </p:cNvPicPr>
          <p:nvPr/>
        </p:nvPicPr>
        <p:blipFill>
          <a:blip r:embed="rId3"/>
          <a:stretch>
            <a:fillRect/>
          </a:stretch>
        </p:blipFill>
        <p:spPr>
          <a:xfrm>
            <a:off x="-209381" y="58478"/>
            <a:ext cx="1769601" cy="1244008"/>
          </a:xfrm>
          <a:prstGeom prst="rect">
            <a:avLst/>
          </a:prstGeom>
        </p:spPr>
      </p:pic>
      <p:pic>
        <p:nvPicPr>
          <p:cNvPr id="6" name="Picture 5" descr="Graphical user interface, text, application&#10;&#10;Description automatically generated">
            <a:extLst>
              <a:ext uri="{FF2B5EF4-FFF2-40B4-BE49-F238E27FC236}">
                <a16:creationId xmlns:a16="http://schemas.microsoft.com/office/drawing/2014/main" id="{654F543D-71BC-11B3-8CC0-538EAB87E4A5}"/>
              </a:ext>
            </a:extLst>
          </p:cNvPr>
          <p:cNvPicPr>
            <a:picLocks noChangeAspect="1"/>
          </p:cNvPicPr>
          <p:nvPr/>
        </p:nvPicPr>
        <p:blipFill>
          <a:blip r:embed="rId4"/>
          <a:stretch>
            <a:fillRect/>
          </a:stretch>
        </p:blipFill>
        <p:spPr>
          <a:xfrm>
            <a:off x="7930021" y="138221"/>
            <a:ext cx="4261979" cy="1084521"/>
          </a:xfrm>
          <a:prstGeom prst="rect">
            <a:avLst/>
          </a:prstGeom>
        </p:spPr>
      </p:pic>
      <p:sp>
        <p:nvSpPr>
          <p:cNvPr id="8" name="Subtitle 6">
            <a:extLst>
              <a:ext uri="{FF2B5EF4-FFF2-40B4-BE49-F238E27FC236}">
                <a16:creationId xmlns:a16="http://schemas.microsoft.com/office/drawing/2014/main" id="{30F9966B-85D9-CBB4-6866-9E14787F97A3}"/>
              </a:ext>
            </a:extLst>
          </p:cNvPr>
          <p:cNvSpPr txBox="1">
            <a:spLocks/>
          </p:cNvSpPr>
          <p:nvPr/>
        </p:nvSpPr>
        <p:spPr>
          <a:xfrm>
            <a:off x="6679218" y="2581690"/>
            <a:ext cx="4984220" cy="2033752"/>
          </a:xfrm>
          <a:prstGeom prst="rect">
            <a:avLst/>
          </a:prstGeom>
        </p:spPr>
        <p:txBody>
          <a:bodyPr vert="horz" lIns="91440" tIns="45720" rIns="91440" bIns="4572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tx1">
                    <a:lumMod val="85000"/>
                    <a:lumOff val="15000"/>
                  </a:schemeClr>
                </a:solidFill>
                <a:latin typeface="Segoe UI" panose="020B0502040204020203" pitchFamily="34"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Segoe UI" panose="020B0502040204020203" pitchFamily="34" charset="0"/>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Segoe UI" panose="020B0502040204020203" pitchFamily="34" charset="0"/>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Segoe UI" panose="020B0502040204020203" pitchFamily="34" charset="0"/>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Segoe UI" panose="020B0502040204020203" pitchFamily="34" charset="0"/>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noProof="1"/>
              <a:t>Bath and Northeast Somerset, Swindon &amp; Wiltshire (BSW) Allied Health Professionals (AHP) support workforce 2023</a:t>
            </a:r>
          </a:p>
        </p:txBody>
      </p:sp>
    </p:spTree>
    <p:extLst>
      <p:ext uri="{BB962C8B-B14F-4D97-AF65-F5344CB8AC3E}">
        <p14:creationId xmlns:p14="http://schemas.microsoft.com/office/powerpoint/2010/main" val="34197708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AA7D6F-E4DC-0494-9FA1-15FEFEB6869F}"/>
              </a:ext>
            </a:extLst>
          </p:cNvPr>
          <p:cNvSpPr>
            <a:spLocks noGrp="1"/>
          </p:cNvSpPr>
          <p:nvPr>
            <p:ph type="title"/>
          </p:nvPr>
        </p:nvSpPr>
        <p:spPr/>
        <p:txBody>
          <a:bodyPr>
            <a:normAutofit fontScale="90000"/>
          </a:bodyPr>
          <a:lstStyle/>
          <a:p>
            <a:r>
              <a:rPr lang="en-GB" dirty="0"/>
              <a:t>Electronic Health Records (EHRs)</a:t>
            </a:r>
            <a:br>
              <a:rPr lang="en-GB" dirty="0"/>
            </a:br>
            <a:endParaRPr lang="en-GB" dirty="0"/>
          </a:p>
        </p:txBody>
      </p:sp>
      <p:sp>
        <p:nvSpPr>
          <p:cNvPr id="3" name="Content Placeholder 2">
            <a:extLst>
              <a:ext uri="{FF2B5EF4-FFF2-40B4-BE49-F238E27FC236}">
                <a16:creationId xmlns:a16="http://schemas.microsoft.com/office/drawing/2014/main" id="{30E1342F-38D5-26D1-BBF9-27F9B85D25E2}"/>
              </a:ext>
            </a:extLst>
          </p:cNvPr>
          <p:cNvSpPr>
            <a:spLocks noGrp="1"/>
          </p:cNvSpPr>
          <p:nvPr>
            <p:ph idx="1"/>
          </p:nvPr>
        </p:nvSpPr>
        <p:spPr>
          <a:xfrm>
            <a:off x="838200" y="2834357"/>
            <a:ext cx="6934200" cy="2585545"/>
          </a:xfrm>
        </p:spPr>
        <p:txBody>
          <a:bodyPr>
            <a:normAutofit/>
          </a:bodyPr>
          <a:lstStyle/>
          <a:p>
            <a:pPr marL="285750" indent="-285750">
              <a:buBlip>
                <a:blip r:embed="rId3">
                  <a:extLst>
                    <a:ext uri="{96DAC541-7B7A-43D3-8B79-37D633B846F1}">
                      <asvg:svgBlip xmlns:asvg="http://schemas.microsoft.com/office/drawing/2016/SVG/main" r:embed="rId4"/>
                    </a:ext>
                  </a:extLst>
                </a:blip>
              </a:buBlip>
            </a:pPr>
            <a:r>
              <a:rPr lang="en-GB" dirty="0">
                <a:latin typeface="+mj-lt"/>
              </a:rPr>
              <a:t>79% felt able to document to their organisation's standards on EHR.</a:t>
            </a:r>
          </a:p>
          <a:p>
            <a:pPr marL="285750" indent="-285750">
              <a:buBlip>
                <a:blip r:embed="rId3">
                  <a:extLst>
                    <a:ext uri="{96DAC541-7B7A-43D3-8B79-37D633B846F1}">
                      <asvg:svgBlip xmlns:asvg="http://schemas.microsoft.com/office/drawing/2016/SVG/main" r:embed="rId4"/>
                    </a:ext>
                  </a:extLst>
                </a:blip>
              </a:buBlip>
            </a:pPr>
            <a:r>
              <a:rPr lang="en-GB" sz="1800" dirty="0">
                <a:effectLst/>
                <a:latin typeface="+mj-lt"/>
                <a:ea typeface="Times New Roman" panose="02020603050405020304" pitchFamily="18" charset="0"/>
              </a:rPr>
              <a:t>8 % unable to do so to an average ability</a:t>
            </a:r>
          </a:p>
          <a:p>
            <a:pPr marL="285750" indent="-285750">
              <a:buBlip>
                <a:blip r:embed="rId3">
                  <a:extLst>
                    <a:ext uri="{96DAC541-7B7A-43D3-8B79-37D633B846F1}">
                      <asvg:svgBlip xmlns:asvg="http://schemas.microsoft.com/office/drawing/2016/SVG/main" r:embed="rId4"/>
                    </a:ext>
                  </a:extLst>
                </a:blip>
              </a:buBlip>
            </a:pPr>
            <a:r>
              <a:rPr lang="en-GB" sz="1800" dirty="0">
                <a:effectLst/>
                <a:latin typeface="+mj-lt"/>
                <a:ea typeface="Times New Roman" panose="02020603050405020304" pitchFamily="18" charset="0"/>
              </a:rPr>
              <a:t>7 % reported not being able to document on EHRs at all</a:t>
            </a:r>
          </a:p>
          <a:p>
            <a:pPr marL="285750" indent="-285750">
              <a:buBlip>
                <a:blip r:embed="rId3">
                  <a:extLst>
                    <a:ext uri="{96DAC541-7B7A-43D3-8B79-37D633B846F1}">
                      <asvg:svgBlip xmlns:asvg="http://schemas.microsoft.com/office/drawing/2016/SVG/main" r:embed="rId4"/>
                    </a:ext>
                  </a:extLst>
                </a:blip>
              </a:buBlip>
            </a:pPr>
            <a:r>
              <a:rPr lang="en-GB" sz="1800" dirty="0">
                <a:effectLst/>
                <a:latin typeface="+mj-lt"/>
                <a:ea typeface="Times New Roman" panose="02020603050405020304" pitchFamily="18" charset="0"/>
              </a:rPr>
              <a:t>6 % reported that they have no requirement to digitally record due to their workplace using paper notes.</a:t>
            </a:r>
            <a:endParaRPr lang="en-GB" dirty="0">
              <a:latin typeface="+mj-lt"/>
            </a:endParaRPr>
          </a:p>
        </p:txBody>
      </p:sp>
      <p:pic>
        <p:nvPicPr>
          <p:cNvPr id="1026" name="Picture 2" descr="Systm One First contact practitioner template">
            <a:extLst>
              <a:ext uri="{FF2B5EF4-FFF2-40B4-BE49-F238E27FC236}">
                <a16:creationId xmlns:a16="http://schemas.microsoft.com/office/drawing/2014/main" id="{AE1AF7D8-0C54-7D95-1A4F-718632DAA19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265900" y="211029"/>
            <a:ext cx="2681994" cy="161145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Lorenzo Epr User Guide - supernalliberty">
            <a:extLst>
              <a:ext uri="{FF2B5EF4-FFF2-40B4-BE49-F238E27FC236}">
                <a16:creationId xmlns:a16="http://schemas.microsoft.com/office/drawing/2014/main" id="{39EF6EFF-4157-9759-CC07-152C636A62ED}"/>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022033" y="2024503"/>
            <a:ext cx="2925861" cy="1645797"/>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Now Available: Medisoft v23 Release - MedSoftware">
            <a:extLst>
              <a:ext uri="{FF2B5EF4-FFF2-40B4-BE49-F238E27FC236}">
                <a16:creationId xmlns:a16="http://schemas.microsoft.com/office/drawing/2014/main" id="{E19A2FC5-DA10-5093-1167-5FF80CB532F7}"/>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493387" y="3713944"/>
            <a:ext cx="2344128" cy="473862"/>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Eclipse Live">
            <a:extLst>
              <a:ext uri="{FF2B5EF4-FFF2-40B4-BE49-F238E27FC236}">
                <a16:creationId xmlns:a16="http://schemas.microsoft.com/office/drawing/2014/main" id="{FD92F700-976B-5AAE-E006-3FBB06AF7D71}"/>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132414" y="4515031"/>
            <a:ext cx="2705101" cy="696185"/>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Liquid Logic">
            <a:extLst>
              <a:ext uri="{FF2B5EF4-FFF2-40B4-BE49-F238E27FC236}">
                <a16:creationId xmlns:a16="http://schemas.microsoft.com/office/drawing/2014/main" id="{26AD08AF-7D8E-FFFA-1073-05BD773E1390}"/>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626600" y="5653785"/>
            <a:ext cx="2210915" cy="413642"/>
          </a:xfrm>
          <a:prstGeom prst="rect">
            <a:avLst/>
          </a:prstGeom>
          <a:noFill/>
          <a:extLst>
            <a:ext uri="{909E8E84-426E-40DD-AFC4-6F175D3DCCD1}">
              <a14:hiddenFill xmlns:a14="http://schemas.microsoft.com/office/drawing/2010/main">
                <a:solidFill>
                  <a:srgbClr val="FFFFFF"/>
                </a:solidFill>
              </a14:hiddenFill>
            </a:ext>
          </a:extLst>
        </p:spPr>
      </p:pic>
      <p:pic>
        <p:nvPicPr>
          <p:cNvPr id="11" name="Graphic 10" descr="Clipboard with solid fill">
            <a:extLst>
              <a:ext uri="{FF2B5EF4-FFF2-40B4-BE49-F238E27FC236}">
                <a16:creationId xmlns:a16="http://schemas.microsoft.com/office/drawing/2014/main" id="{FC495023-E649-8B0D-8ADA-862D5D930ACC}"/>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7137971" y="1397943"/>
            <a:ext cx="424536" cy="424536"/>
          </a:xfrm>
          <a:prstGeom prst="rect">
            <a:avLst/>
          </a:prstGeom>
        </p:spPr>
      </p:pic>
      <p:pic>
        <p:nvPicPr>
          <p:cNvPr id="13" name="Graphic 12" descr="Laptop with solid fill">
            <a:extLst>
              <a:ext uri="{FF2B5EF4-FFF2-40B4-BE49-F238E27FC236}">
                <a16:creationId xmlns:a16="http://schemas.microsoft.com/office/drawing/2014/main" id="{93B1C6A7-5B95-FE2D-13FF-A720D11E00F5}"/>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a:off x="6647244" y="995887"/>
            <a:ext cx="1405990" cy="1405990"/>
          </a:xfrm>
          <a:prstGeom prst="rect">
            <a:avLst/>
          </a:prstGeom>
        </p:spPr>
      </p:pic>
    </p:spTree>
    <p:extLst>
      <p:ext uri="{BB962C8B-B14F-4D97-AF65-F5344CB8AC3E}">
        <p14:creationId xmlns:p14="http://schemas.microsoft.com/office/powerpoint/2010/main" val="30759738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00000000-0008-0000-0800-000008000000}"/>
              </a:ext>
            </a:extLst>
          </p:cNvPr>
          <p:cNvGraphicFramePr/>
          <p:nvPr>
            <p:extLst>
              <p:ext uri="{D42A27DB-BD31-4B8C-83A1-F6EECF244321}">
                <p14:modId xmlns:p14="http://schemas.microsoft.com/office/powerpoint/2010/main" val="137753175"/>
              </p:ext>
            </p:extLst>
          </p:nvPr>
        </p:nvGraphicFramePr>
        <p:xfrm>
          <a:off x="2221523" y="128954"/>
          <a:ext cx="7748954" cy="635390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458658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1F2D9C4-DD48-C734-A03C-4C4D6BD6EF1B}"/>
              </a:ext>
            </a:extLst>
          </p:cNvPr>
          <p:cNvSpPr>
            <a:spLocks noGrp="1"/>
          </p:cNvSpPr>
          <p:nvPr>
            <p:ph idx="1"/>
          </p:nvPr>
        </p:nvSpPr>
        <p:spPr>
          <a:xfrm>
            <a:off x="508000" y="2989568"/>
            <a:ext cx="10477499" cy="3492500"/>
          </a:xfrm>
        </p:spPr>
        <p:txBody>
          <a:bodyPr>
            <a:noAutofit/>
          </a:bodyPr>
          <a:lstStyle/>
          <a:p>
            <a:pPr marL="285750" indent="-285750">
              <a:buBlip>
                <a:blip r:embed="rId3">
                  <a:extLst>
                    <a:ext uri="{96DAC541-7B7A-43D3-8B79-37D633B846F1}">
                      <asvg:svgBlip xmlns:asvg="http://schemas.microsoft.com/office/drawing/2016/SVG/main" r:embed="rId4"/>
                    </a:ext>
                  </a:extLst>
                </a:blip>
              </a:buBlip>
            </a:pPr>
            <a:r>
              <a:rPr lang="en-GB" dirty="0">
                <a:latin typeface="+mn-lt"/>
              </a:rPr>
              <a:t>Physical health – </a:t>
            </a:r>
            <a:r>
              <a:rPr lang="en-GB" dirty="0">
                <a:effectLst/>
                <a:latin typeface="+mn-lt"/>
                <a:ea typeface="Times New Roman" panose="02020603050405020304" pitchFamily="18" charset="0"/>
                <a:cs typeface="Times New Roman" panose="02020603050405020304" pitchFamily="18" charset="0"/>
              </a:rPr>
              <a:t>Less than half, (48%), of our BSW AHP support workforce participants felt they have average or above ability to signpost our patients to physical health apps. </a:t>
            </a:r>
          </a:p>
          <a:p>
            <a:pPr marL="285750" indent="-285750">
              <a:buBlip>
                <a:blip r:embed="rId3">
                  <a:extLst>
                    <a:ext uri="{96DAC541-7B7A-43D3-8B79-37D633B846F1}">
                      <asvg:svgBlip xmlns:asvg="http://schemas.microsoft.com/office/drawing/2016/SVG/main" r:embed="rId4"/>
                    </a:ext>
                  </a:extLst>
                </a:blip>
              </a:buBlip>
            </a:pPr>
            <a:r>
              <a:rPr lang="en-GB" dirty="0">
                <a:latin typeface="+mn-lt"/>
              </a:rPr>
              <a:t>Mental health - </a:t>
            </a:r>
            <a:r>
              <a:rPr lang="en-GB" i="1" spc="30" dirty="0">
                <a:solidFill>
                  <a:srgbClr val="000000"/>
                </a:solidFill>
                <a:effectLst/>
                <a:latin typeface="+mn-lt"/>
                <a:ea typeface="Times New Roman" panose="02020603050405020304" pitchFamily="18" charset="0"/>
                <a:cs typeface="Times New Roman" panose="02020603050405020304" pitchFamily="18" charset="0"/>
              </a:rPr>
              <a:t>“</a:t>
            </a:r>
            <a:r>
              <a:rPr lang="en-GB" i="1" dirty="0">
                <a:solidFill>
                  <a:srgbClr val="000000"/>
                </a:solidFill>
                <a:effectLst/>
                <a:latin typeface="+mn-lt"/>
                <a:ea typeface="Times New Roman" panose="02020603050405020304" pitchFamily="18" charset="0"/>
                <a:cs typeface="Times New Roman" panose="02020603050405020304" pitchFamily="18" charset="0"/>
              </a:rPr>
              <a:t>One in four adults experiences at least one diagnosable mental health problem in any given year</a:t>
            </a:r>
            <a:r>
              <a:rPr lang="en-GB" dirty="0">
                <a:solidFill>
                  <a:srgbClr val="000000"/>
                </a:solidFill>
                <a:effectLst/>
                <a:latin typeface="+mn-lt"/>
                <a:ea typeface="Times New Roman" panose="02020603050405020304" pitchFamily="18" charset="0"/>
                <a:cs typeface="Times New Roman" panose="02020603050405020304" pitchFamily="18" charset="0"/>
              </a:rPr>
              <a:t>”</a:t>
            </a:r>
            <a:r>
              <a:rPr lang="en-GB" spc="30" dirty="0">
                <a:solidFill>
                  <a:srgbClr val="000000"/>
                </a:solidFill>
                <a:effectLst/>
                <a:latin typeface="+mn-lt"/>
                <a:ea typeface="Times New Roman" panose="02020603050405020304" pitchFamily="18" charset="0"/>
                <a:cs typeface="Times New Roman" panose="02020603050405020304" pitchFamily="18" charset="0"/>
              </a:rPr>
              <a:t> [NHS England], and yet a</a:t>
            </a:r>
            <a:r>
              <a:rPr lang="en-GB" dirty="0">
                <a:effectLst/>
                <a:latin typeface="+mn-lt"/>
                <a:ea typeface="Times New Roman" panose="02020603050405020304" pitchFamily="18" charset="0"/>
                <a:cs typeface="Times New Roman" panose="02020603050405020304" pitchFamily="18" charset="0"/>
              </a:rPr>
              <a:t>lmost half of participants, (47%), reported </a:t>
            </a:r>
            <a:r>
              <a:rPr lang="en-GB" i="1" dirty="0">
                <a:effectLst/>
                <a:latin typeface="+mn-lt"/>
                <a:ea typeface="Times New Roman" panose="02020603050405020304" pitchFamily="18" charset="0"/>
                <a:cs typeface="Times New Roman" panose="02020603050405020304" pitchFamily="18" charset="0"/>
              </a:rPr>
              <a:t>no</a:t>
            </a:r>
            <a:r>
              <a:rPr lang="en-GB" dirty="0">
                <a:effectLst/>
                <a:latin typeface="+mn-lt"/>
                <a:ea typeface="Times New Roman" panose="02020603050405020304" pitchFamily="18" charset="0"/>
                <a:cs typeface="Times New Roman" panose="02020603050405020304" pitchFamily="18" charset="0"/>
              </a:rPr>
              <a:t> knowledge or understanding, or use of this field of digital therapeutics.</a:t>
            </a:r>
          </a:p>
          <a:p>
            <a:pPr marL="285750" indent="-285750">
              <a:buBlip>
                <a:blip r:embed="rId3">
                  <a:extLst>
                    <a:ext uri="{96DAC541-7B7A-43D3-8B79-37D633B846F1}">
                      <asvg:svgBlip xmlns:asvg="http://schemas.microsoft.com/office/drawing/2016/SVG/main" r:embed="rId4"/>
                    </a:ext>
                  </a:extLst>
                </a:blip>
              </a:buBlip>
            </a:pPr>
            <a:r>
              <a:rPr lang="en-GB" dirty="0">
                <a:latin typeface="+mn-lt"/>
              </a:rPr>
              <a:t>Training is required for being able to identify clinically assured digital content, </a:t>
            </a:r>
            <a:r>
              <a:rPr lang="en-GB" dirty="0">
                <a:solidFill>
                  <a:schemeClr val="tx1"/>
                </a:solidFill>
                <a:latin typeface="+mn-lt"/>
              </a:rPr>
              <a:t>as 6% reported no ability and 18% reported limited ability. There was also a discrepancy around those reporting being able to identify clinically assured resources and those that can signpost to clinically assured resources. </a:t>
            </a:r>
          </a:p>
          <a:p>
            <a:pPr marL="285750" indent="-285750">
              <a:buBlip>
                <a:blip r:embed="rId3">
                  <a:extLst>
                    <a:ext uri="{96DAC541-7B7A-43D3-8B79-37D633B846F1}">
                      <asvg:svgBlip xmlns:asvg="http://schemas.microsoft.com/office/drawing/2016/SVG/main" r:embed="rId4"/>
                    </a:ext>
                  </a:extLst>
                </a:blip>
              </a:buBlip>
            </a:pPr>
            <a:endParaRPr lang="en-GB" sz="1400" dirty="0">
              <a:solidFill>
                <a:srgbClr val="FF0000"/>
              </a:solidFill>
              <a:latin typeface="+mn-lt"/>
            </a:endParaRPr>
          </a:p>
        </p:txBody>
      </p:sp>
      <p:sp>
        <p:nvSpPr>
          <p:cNvPr id="5" name="Title 4">
            <a:extLst>
              <a:ext uri="{FF2B5EF4-FFF2-40B4-BE49-F238E27FC236}">
                <a16:creationId xmlns:a16="http://schemas.microsoft.com/office/drawing/2014/main" id="{C305D2A3-E819-7AC9-8C66-46E4D5FE883C}"/>
              </a:ext>
            </a:extLst>
          </p:cNvPr>
          <p:cNvSpPr>
            <a:spLocks noGrp="1"/>
          </p:cNvSpPr>
          <p:nvPr>
            <p:ph type="title"/>
          </p:nvPr>
        </p:nvSpPr>
        <p:spPr>
          <a:xfrm>
            <a:off x="735578" y="1739348"/>
            <a:ext cx="6934201" cy="965477"/>
          </a:xfrm>
        </p:spPr>
        <p:txBody>
          <a:bodyPr/>
          <a:lstStyle/>
          <a:p>
            <a:r>
              <a:rPr lang="en-GB" dirty="0"/>
              <a:t>Healthcare Apps:</a:t>
            </a:r>
          </a:p>
        </p:txBody>
      </p:sp>
      <p:pic>
        <p:nvPicPr>
          <p:cNvPr id="16" name="Picture 15">
            <a:extLst>
              <a:ext uri="{FF2B5EF4-FFF2-40B4-BE49-F238E27FC236}">
                <a16:creationId xmlns:a16="http://schemas.microsoft.com/office/drawing/2014/main" id="{77D64263-D61D-47B2-6EC6-25534385BFAF}"/>
              </a:ext>
            </a:extLst>
          </p:cNvPr>
          <p:cNvPicPr>
            <a:picLocks noChangeAspect="1"/>
          </p:cNvPicPr>
          <p:nvPr/>
        </p:nvPicPr>
        <p:blipFill>
          <a:blip r:embed="rId5"/>
          <a:stretch>
            <a:fillRect/>
          </a:stretch>
        </p:blipFill>
        <p:spPr>
          <a:xfrm rot="256904">
            <a:off x="9131299" y="342126"/>
            <a:ext cx="2247900" cy="2152650"/>
          </a:xfrm>
          <a:prstGeom prst="rect">
            <a:avLst/>
          </a:prstGeom>
        </p:spPr>
      </p:pic>
      <p:pic>
        <p:nvPicPr>
          <p:cNvPr id="4" name="Graphic 3" descr="Brain in head with solid fill">
            <a:extLst>
              <a:ext uri="{FF2B5EF4-FFF2-40B4-BE49-F238E27FC236}">
                <a16:creationId xmlns:a16="http://schemas.microsoft.com/office/drawing/2014/main" id="{B8FF2866-943F-D022-71A6-23753F9E5455}"/>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381000" y="375932"/>
            <a:ext cx="914400" cy="914400"/>
          </a:xfrm>
          <a:prstGeom prst="rect">
            <a:avLst/>
          </a:prstGeom>
        </p:spPr>
      </p:pic>
      <p:sp>
        <p:nvSpPr>
          <p:cNvPr id="7" name="TextBox 6">
            <a:extLst>
              <a:ext uri="{FF2B5EF4-FFF2-40B4-BE49-F238E27FC236}">
                <a16:creationId xmlns:a16="http://schemas.microsoft.com/office/drawing/2014/main" id="{4E56A04D-988B-A61C-C093-23F88925802F}"/>
              </a:ext>
            </a:extLst>
          </p:cNvPr>
          <p:cNvSpPr txBox="1"/>
          <p:nvPr/>
        </p:nvSpPr>
        <p:spPr>
          <a:xfrm>
            <a:off x="1193800" y="540744"/>
            <a:ext cx="2501900" cy="584775"/>
          </a:xfrm>
          <a:prstGeom prst="rect">
            <a:avLst/>
          </a:prstGeom>
          <a:noFill/>
        </p:spPr>
        <p:txBody>
          <a:bodyPr wrap="square">
            <a:spAutoFit/>
          </a:bodyPr>
          <a:lstStyle/>
          <a:p>
            <a:r>
              <a:rPr lang="en-GB" sz="1600" dirty="0">
                <a:effectLst/>
                <a:latin typeface="+mn-lt"/>
                <a:ea typeface="Times New Roman" panose="02020603050405020304" pitchFamily="18" charset="0"/>
                <a:cs typeface="Times New Roman" panose="02020603050405020304" pitchFamily="18" charset="0"/>
              </a:rPr>
              <a:t>(e.g. IAPT, </a:t>
            </a:r>
            <a:r>
              <a:rPr lang="en-GB" sz="1600" dirty="0" err="1">
                <a:effectLst/>
                <a:latin typeface="+mn-lt"/>
                <a:ea typeface="Times New Roman" panose="02020603050405020304" pitchFamily="18" charset="0"/>
                <a:cs typeface="Times New Roman" panose="02020603050405020304" pitchFamily="18" charset="0"/>
              </a:rPr>
              <a:t>Woebot</a:t>
            </a:r>
            <a:r>
              <a:rPr lang="en-GB" sz="1600" dirty="0">
                <a:effectLst/>
                <a:latin typeface="+mn-lt"/>
                <a:ea typeface="Times New Roman" panose="02020603050405020304" pitchFamily="18" charset="0"/>
                <a:cs typeface="Times New Roman" panose="02020603050405020304" pitchFamily="18" charset="0"/>
              </a:rPr>
              <a:t> Health, Hub for Hope). </a:t>
            </a:r>
            <a:endParaRPr lang="en-GB" sz="1600" dirty="0"/>
          </a:p>
        </p:txBody>
      </p:sp>
      <p:pic>
        <p:nvPicPr>
          <p:cNvPr id="9" name="Graphic 8" descr="Muscular arm with solid fill">
            <a:extLst>
              <a:ext uri="{FF2B5EF4-FFF2-40B4-BE49-F238E27FC236}">
                <a16:creationId xmlns:a16="http://schemas.microsoft.com/office/drawing/2014/main" id="{DE71A2D6-9D78-1BB3-E9DA-2DFE8CE95C1A}"/>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4578094" y="230669"/>
            <a:ext cx="914400" cy="914400"/>
          </a:xfrm>
          <a:prstGeom prst="rect">
            <a:avLst/>
          </a:prstGeom>
        </p:spPr>
      </p:pic>
      <p:sp>
        <p:nvSpPr>
          <p:cNvPr id="11" name="TextBox 10">
            <a:extLst>
              <a:ext uri="{FF2B5EF4-FFF2-40B4-BE49-F238E27FC236}">
                <a16:creationId xmlns:a16="http://schemas.microsoft.com/office/drawing/2014/main" id="{38810FAC-1888-12C3-57DF-887AAE38C2A3}"/>
              </a:ext>
            </a:extLst>
          </p:cNvPr>
          <p:cNvSpPr txBox="1"/>
          <p:nvPr/>
        </p:nvSpPr>
        <p:spPr>
          <a:xfrm>
            <a:off x="5492494" y="345047"/>
            <a:ext cx="3188211" cy="830997"/>
          </a:xfrm>
          <a:prstGeom prst="rect">
            <a:avLst/>
          </a:prstGeom>
          <a:noFill/>
        </p:spPr>
        <p:txBody>
          <a:bodyPr wrap="square">
            <a:spAutoFit/>
          </a:bodyPr>
          <a:lstStyle/>
          <a:p>
            <a:r>
              <a:rPr lang="en-GB" sz="1600" dirty="0">
                <a:effectLst/>
                <a:latin typeface="+mn-lt"/>
                <a:ea typeface="Times New Roman" panose="02020603050405020304" pitchFamily="18" charset="0"/>
              </a:rPr>
              <a:t>NHS app, mHealth, Hope For The Community, </a:t>
            </a:r>
            <a:r>
              <a:rPr lang="en-GB" sz="1600" dirty="0" err="1">
                <a:effectLst/>
                <a:latin typeface="+mn-lt"/>
                <a:ea typeface="Times New Roman" panose="02020603050405020304" pitchFamily="18" charset="0"/>
              </a:rPr>
              <a:t>MDCalc</a:t>
            </a:r>
            <a:r>
              <a:rPr lang="en-GB" sz="1600" dirty="0">
                <a:effectLst/>
                <a:latin typeface="+mn-lt"/>
                <a:ea typeface="Times New Roman" panose="02020603050405020304" pitchFamily="18" charset="0"/>
              </a:rPr>
              <a:t>, </a:t>
            </a:r>
            <a:r>
              <a:rPr lang="en-GB" sz="1600" dirty="0" err="1">
                <a:effectLst/>
                <a:latin typeface="+mn-lt"/>
                <a:ea typeface="Times New Roman" panose="02020603050405020304" pitchFamily="18" charset="0"/>
              </a:rPr>
              <a:t>Keele</a:t>
            </a:r>
            <a:r>
              <a:rPr lang="en-GB" sz="1600" dirty="0">
                <a:effectLst/>
                <a:latin typeface="+mn-lt"/>
                <a:ea typeface="Times New Roman" panose="02020603050405020304" pitchFamily="18" charset="0"/>
              </a:rPr>
              <a:t> Pain Recorder</a:t>
            </a:r>
          </a:p>
        </p:txBody>
      </p:sp>
    </p:spTree>
    <p:extLst>
      <p:ext uri="{BB962C8B-B14F-4D97-AF65-F5344CB8AC3E}">
        <p14:creationId xmlns:p14="http://schemas.microsoft.com/office/powerpoint/2010/main" val="2836733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F7A2F-450F-FA06-F030-A2F5760ECD44}"/>
              </a:ext>
            </a:extLst>
          </p:cNvPr>
          <p:cNvSpPr>
            <a:spLocks noGrp="1"/>
          </p:cNvSpPr>
          <p:nvPr>
            <p:ph type="title"/>
          </p:nvPr>
        </p:nvSpPr>
        <p:spPr/>
        <p:txBody>
          <a:bodyPr/>
          <a:lstStyle/>
          <a:p>
            <a:r>
              <a:rPr lang="en-GB" dirty="0"/>
              <a:t>Capturing Patient Data:</a:t>
            </a:r>
          </a:p>
        </p:txBody>
      </p:sp>
      <p:sp>
        <p:nvSpPr>
          <p:cNvPr id="3" name="Content Placeholder 2">
            <a:extLst>
              <a:ext uri="{FF2B5EF4-FFF2-40B4-BE49-F238E27FC236}">
                <a16:creationId xmlns:a16="http://schemas.microsoft.com/office/drawing/2014/main" id="{735D8FB0-3474-9417-6E75-FBA88810F878}"/>
              </a:ext>
            </a:extLst>
          </p:cNvPr>
          <p:cNvSpPr>
            <a:spLocks noGrp="1"/>
          </p:cNvSpPr>
          <p:nvPr>
            <p:ph idx="1"/>
          </p:nvPr>
        </p:nvSpPr>
        <p:spPr>
          <a:xfrm>
            <a:off x="838201" y="2727433"/>
            <a:ext cx="6934200" cy="3546367"/>
          </a:xfrm>
        </p:spPr>
        <p:txBody>
          <a:bodyPr>
            <a:normAutofit fontScale="77500" lnSpcReduction="20000"/>
          </a:bodyPr>
          <a:lstStyle/>
          <a:p>
            <a:pPr marL="285750" indent="-285750">
              <a:buFont typeface="Wingdings" panose="05000000000000000000" pitchFamily="2" charset="2"/>
              <a:buChar char="v"/>
            </a:pPr>
            <a:r>
              <a:rPr lang="en-GB" sz="1800" spc="3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The area for</a:t>
            </a:r>
            <a:r>
              <a:rPr lang="en-GB" spc="3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most development…</a:t>
            </a:r>
          </a:p>
          <a:p>
            <a:pPr marL="285750" indent="-285750">
              <a:buFont typeface="Wingdings" panose="05000000000000000000" pitchFamily="2" charset="2"/>
              <a:buChar char="v"/>
            </a:pPr>
            <a:r>
              <a:rPr lang="en-GB" sz="1800" b="1" dirty="0">
                <a:effectLst/>
                <a:latin typeface="Calibri" panose="020F0502020204030204" pitchFamily="34" charset="0"/>
                <a:ea typeface="Times New Roman" panose="02020603050405020304" pitchFamily="18" charset="0"/>
                <a:cs typeface="Times New Roman" panose="02020603050405020304" pitchFamily="18" charset="0"/>
              </a:rPr>
              <a:t>Handheld devices: </a:t>
            </a: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e.g. tablet, phone, </a:t>
            </a:r>
          </a:p>
          <a:p>
            <a:pPr marL="285750" indent="-285750">
              <a:buFont typeface="Wingdings" panose="05000000000000000000" pitchFamily="2" charset="2"/>
              <a:buChar char="v"/>
            </a:pPr>
            <a:r>
              <a:rPr lang="en-GB" sz="1800" b="1" dirty="0">
                <a:effectLst/>
                <a:latin typeface="Calibri" panose="020F0502020204030204" pitchFamily="34" charset="0"/>
                <a:ea typeface="Times New Roman" panose="02020603050405020304" pitchFamily="18" charset="0"/>
                <a:cs typeface="Times New Roman" panose="02020603050405020304" pitchFamily="18" charset="0"/>
              </a:rPr>
              <a:t>mHealth wearables:</a:t>
            </a: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GB" dirty="0">
                <a:latin typeface="Calibri" panose="020F0502020204030204" pitchFamily="34" charset="0"/>
                <a:ea typeface="Times New Roman" panose="02020603050405020304" pitchFamily="18" charset="0"/>
                <a:cs typeface="Times New Roman" panose="02020603050405020304" pitchFamily="18" charset="0"/>
              </a:rPr>
              <a:t>e.g. </a:t>
            </a:r>
            <a:r>
              <a:rPr lang="en-GB" dirty="0" err="1">
                <a:latin typeface="Calibri" panose="020F0502020204030204" pitchFamily="34" charset="0"/>
                <a:ea typeface="Times New Roman" panose="02020603050405020304" pitchFamily="18" charset="0"/>
                <a:cs typeface="Times New Roman" panose="02020603050405020304" pitchFamily="18" charset="0"/>
              </a:rPr>
              <a:t>KiActiv</a:t>
            </a:r>
            <a:r>
              <a:rPr lang="en-GB" dirty="0">
                <a:latin typeface="Calibri" panose="020F0502020204030204" pitchFamily="34" charset="0"/>
                <a:ea typeface="Times New Roman" panose="02020603050405020304" pitchFamily="18" charset="0"/>
                <a:cs typeface="Times New Roman" panose="02020603050405020304" pitchFamily="18" charset="0"/>
              </a:rPr>
              <a:t> device</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v"/>
            </a:pPr>
            <a:r>
              <a:rPr lang="en-GB" sz="1800" b="1" dirty="0">
                <a:effectLst/>
                <a:latin typeface="Calibri" panose="020F0502020204030204" pitchFamily="34" charset="0"/>
                <a:ea typeface="Times New Roman" panose="02020603050405020304" pitchFamily="18" charset="0"/>
                <a:cs typeface="Times New Roman" panose="02020603050405020304" pitchFamily="18" charset="0"/>
              </a:rPr>
              <a:t>Medical devices: </a:t>
            </a: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e.g. blood pressure or blood glucose monitoring, pulse oximeter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v"/>
            </a:pPr>
            <a:r>
              <a:rPr lang="en-GB" sz="1800" b="1" dirty="0">
                <a:effectLst/>
                <a:latin typeface="Calibri" panose="020F0502020204030204" pitchFamily="34" charset="0"/>
                <a:ea typeface="Times New Roman" panose="02020603050405020304" pitchFamily="18" charset="0"/>
                <a:cs typeface="Times New Roman" panose="02020603050405020304" pitchFamily="18" charset="0"/>
              </a:rPr>
              <a:t>Digital cameras</a:t>
            </a: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e.g. photos of wounds in the community to upload to EHR for referral</a:t>
            </a:r>
          </a:p>
          <a:p>
            <a:pPr marL="285750" indent="-285750">
              <a:buFont typeface="Wingdings" panose="05000000000000000000" pitchFamily="2" charset="2"/>
              <a:buChar char="v"/>
            </a:pPr>
            <a:r>
              <a:rPr lang="en-GB" sz="1800" b="1" dirty="0">
                <a:effectLst/>
                <a:latin typeface="Calibri" panose="020F0502020204030204" pitchFamily="34" charset="0"/>
                <a:ea typeface="Times New Roman" panose="02020603050405020304" pitchFamily="18" charset="0"/>
                <a:cs typeface="Times New Roman" panose="02020603050405020304" pitchFamily="18" charset="0"/>
              </a:rPr>
              <a:t>Remote monitoring:</a:t>
            </a: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800" b="1"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e.g. clinical notes, test results, virtual wards</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v"/>
            </a:pPr>
            <a:r>
              <a:rPr lang="en-GB" sz="1800" b="1" dirty="0">
                <a:effectLst/>
                <a:latin typeface="Calibri" panose="020F0502020204030204" pitchFamily="34" charset="0"/>
                <a:ea typeface="Times New Roman" panose="02020603050405020304" pitchFamily="18" charset="0"/>
                <a:cs typeface="Times New Roman" panose="02020603050405020304" pitchFamily="18" charset="0"/>
              </a:rPr>
              <a:t>Image exchange portal </a:t>
            </a: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e.g. </a:t>
            </a:r>
            <a:r>
              <a:rPr lang="en-GB" dirty="0">
                <a:latin typeface="Calibri" panose="020F0502020204030204" pitchFamily="34" charset="0"/>
                <a:ea typeface="Times New Roman" panose="02020603050405020304" pitchFamily="18" charset="0"/>
                <a:cs typeface="Times New Roman" panose="02020603050405020304" pitchFamily="18" charset="0"/>
              </a:rPr>
              <a:t>sending/receiving an</a:t>
            </a: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image with another hospital for a transferred patient.</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v"/>
            </a:pPr>
            <a:r>
              <a:rPr lang="en-GB" sz="1800" b="1" dirty="0">
                <a:effectLst/>
                <a:latin typeface="Calibri" panose="020F0502020204030204" pitchFamily="34" charset="0"/>
                <a:ea typeface="Times New Roman" panose="02020603050405020304" pitchFamily="18" charset="0"/>
                <a:cs typeface="Times New Roman" panose="02020603050405020304" pitchFamily="18" charset="0"/>
              </a:rPr>
              <a:t>Remote working</a:t>
            </a: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e.g. home or community working</a:t>
            </a:r>
            <a:endParaRPr lang="en-GB" dirty="0"/>
          </a:p>
          <a:p>
            <a:pPr marL="285750" indent="-285750">
              <a:buFont typeface="Wingdings" panose="05000000000000000000" pitchFamily="2" charset="2"/>
              <a:buChar char="v"/>
            </a:pPr>
            <a:endParaRPr lang="en-GB" dirty="0"/>
          </a:p>
        </p:txBody>
      </p:sp>
      <p:pic>
        <p:nvPicPr>
          <p:cNvPr id="25" name="Picture 24">
            <a:extLst>
              <a:ext uri="{FF2B5EF4-FFF2-40B4-BE49-F238E27FC236}">
                <a16:creationId xmlns:a16="http://schemas.microsoft.com/office/drawing/2014/main" id="{459765AD-277D-02BA-0921-8EADEE9A90F5}"/>
              </a:ext>
            </a:extLst>
          </p:cNvPr>
          <p:cNvPicPr>
            <a:picLocks noChangeAspect="1"/>
          </p:cNvPicPr>
          <p:nvPr/>
        </p:nvPicPr>
        <p:blipFill>
          <a:blip r:embed="rId3"/>
          <a:stretch>
            <a:fillRect/>
          </a:stretch>
        </p:blipFill>
        <p:spPr>
          <a:xfrm>
            <a:off x="7674286" y="0"/>
            <a:ext cx="2560447" cy="2101236"/>
          </a:xfrm>
          <a:prstGeom prst="rect">
            <a:avLst/>
          </a:prstGeom>
        </p:spPr>
      </p:pic>
      <p:pic>
        <p:nvPicPr>
          <p:cNvPr id="29" name="Picture 28">
            <a:extLst>
              <a:ext uri="{FF2B5EF4-FFF2-40B4-BE49-F238E27FC236}">
                <a16:creationId xmlns:a16="http://schemas.microsoft.com/office/drawing/2014/main" id="{FED43A27-B1F4-D881-2EB7-9F0AC414005A}"/>
              </a:ext>
            </a:extLst>
          </p:cNvPr>
          <p:cNvPicPr>
            <a:picLocks noChangeAspect="1"/>
          </p:cNvPicPr>
          <p:nvPr/>
        </p:nvPicPr>
        <p:blipFill>
          <a:blip r:embed="rId4"/>
          <a:stretch>
            <a:fillRect/>
          </a:stretch>
        </p:blipFill>
        <p:spPr>
          <a:xfrm>
            <a:off x="11046378" y="433145"/>
            <a:ext cx="862502" cy="1234945"/>
          </a:xfrm>
          <a:prstGeom prst="rect">
            <a:avLst/>
          </a:prstGeom>
        </p:spPr>
      </p:pic>
      <p:sp>
        <p:nvSpPr>
          <p:cNvPr id="30" name="Arrow: Left-Right 29">
            <a:extLst>
              <a:ext uri="{FF2B5EF4-FFF2-40B4-BE49-F238E27FC236}">
                <a16:creationId xmlns:a16="http://schemas.microsoft.com/office/drawing/2014/main" id="{78E9F270-A963-4245-93F4-23A9EAB16392}"/>
              </a:ext>
            </a:extLst>
          </p:cNvPr>
          <p:cNvSpPr/>
          <p:nvPr/>
        </p:nvSpPr>
        <p:spPr>
          <a:xfrm>
            <a:off x="10031624" y="901853"/>
            <a:ext cx="797047" cy="148765"/>
          </a:xfrm>
          <a:prstGeom prst="leftRightArrow">
            <a:avLst/>
          </a:prstGeom>
          <a:pattFill prst="ltUpDiag">
            <a:fgClr>
              <a:schemeClr val="tx1"/>
            </a:fgClr>
            <a:bgClr>
              <a:schemeClr val="bg1"/>
            </a:bgClr>
          </a:patt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37271860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00000000-0008-0000-1900-000019000000}"/>
              </a:ext>
            </a:extLst>
          </p:cNvPr>
          <p:cNvGraphicFramePr/>
          <p:nvPr>
            <p:extLst>
              <p:ext uri="{D42A27DB-BD31-4B8C-83A1-F6EECF244321}">
                <p14:modId xmlns:p14="http://schemas.microsoft.com/office/powerpoint/2010/main" val="3249963088"/>
              </p:ext>
            </p:extLst>
          </p:nvPr>
        </p:nvGraphicFramePr>
        <p:xfrm>
          <a:off x="0" y="196849"/>
          <a:ext cx="12319000" cy="646430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790720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9AEAE-C6CB-FE1B-0C68-C5861C3567C9}"/>
              </a:ext>
            </a:extLst>
          </p:cNvPr>
          <p:cNvSpPr>
            <a:spLocks noGrp="1"/>
          </p:cNvSpPr>
          <p:nvPr>
            <p:ph type="title"/>
          </p:nvPr>
        </p:nvSpPr>
        <p:spPr>
          <a:xfrm>
            <a:off x="838200" y="1241772"/>
            <a:ext cx="6934201" cy="965477"/>
          </a:xfrm>
        </p:spPr>
        <p:txBody>
          <a:bodyPr/>
          <a:lstStyle/>
          <a:p>
            <a:r>
              <a:rPr lang="en-GB" dirty="0"/>
              <a:t>Key take-aways:</a:t>
            </a:r>
          </a:p>
        </p:txBody>
      </p:sp>
      <p:sp>
        <p:nvSpPr>
          <p:cNvPr id="3" name="Content Placeholder 2">
            <a:extLst>
              <a:ext uri="{FF2B5EF4-FFF2-40B4-BE49-F238E27FC236}">
                <a16:creationId xmlns:a16="http://schemas.microsoft.com/office/drawing/2014/main" id="{B798E9B1-73A7-BD73-174F-42CB81B1BBC2}"/>
              </a:ext>
            </a:extLst>
          </p:cNvPr>
          <p:cNvSpPr>
            <a:spLocks noGrp="1"/>
          </p:cNvSpPr>
          <p:nvPr>
            <p:ph idx="1"/>
          </p:nvPr>
        </p:nvSpPr>
        <p:spPr>
          <a:xfrm>
            <a:off x="838200" y="2435333"/>
            <a:ext cx="8508999" cy="3406667"/>
          </a:xfrm>
        </p:spPr>
        <p:txBody>
          <a:bodyPr>
            <a:normAutofit fontScale="85000" lnSpcReduction="10000"/>
          </a:bodyPr>
          <a:lstStyle/>
          <a:p>
            <a:pPr marL="285750" indent="-285750">
              <a:buFont typeface="Wingdings" panose="05000000000000000000" pitchFamily="2" charset="2"/>
              <a:buChar char="q"/>
            </a:pPr>
            <a:r>
              <a:rPr lang="en-GB" dirty="0"/>
              <a:t>Overall digital literacy is actually already relatively high in at least three quarters of our AHP support workforce.</a:t>
            </a:r>
          </a:p>
          <a:p>
            <a:pPr marL="285750" indent="-285750">
              <a:buFont typeface="Wingdings" panose="05000000000000000000" pitchFamily="2" charset="2"/>
              <a:buChar char="q"/>
            </a:pPr>
            <a:r>
              <a:rPr lang="en-GB" dirty="0"/>
              <a:t>There is also already a majority proportion of our AHP support workforce with a positive attitude towards further enhancing their digital literacy and digital innovation in their field of work.</a:t>
            </a:r>
          </a:p>
          <a:p>
            <a:pPr marL="285750" indent="-285750">
              <a:buFont typeface="Wingdings" panose="05000000000000000000" pitchFamily="2" charset="2"/>
              <a:buChar char="q"/>
            </a:pPr>
            <a:r>
              <a:rPr lang="en-GB" dirty="0"/>
              <a:t>There is a big disconnect of awareness around what digital innovation is available and happening in the different allied health professions.</a:t>
            </a:r>
          </a:p>
          <a:p>
            <a:pPr marL="285750" indent="-285750">
              <a:buFont typeface="Wingdings" panose="05000000000000000000" pitchFamily="2" charset="2"/>
              <a:buChar char="q"/>
            </a:pPr>
            <a:r>
              <a:rPr lang="en-GB" dirty="0"/>
              <a:t>There is also a lack of knowledge of the training available and our workforce hearing/knowing about it and how/where to access it and find out more. </a:t>
            </a:r>
          </a:p>
          <a:p>
            <a:pPr marL="285750" indent="-285750">
              <a:buFont typeface="Wingdings" panose="05000000000000000000" pitchFamily="2" charset="2"/>
              <a:buChar char="q"/>
            </a:pPr>
            <a:r>
              <a:rPr lang="en-GB" dirty="0"/>
              <a:t>Digital platforms for training are the majority preference, these largely already exist and so it should be a simple piece of work around our signposting to the available resources. </a:t>
            </a:r>
          </a:p>
        </p:txBody>
      </p:sp>
      <p:pic>
        <p:nvPicPr>
          <p:cNvPr id="5" name="Graphic 4" descr="Person with idea with solid fill">
            <a:extLst>
              <a:ext uri="{FF2B5EF4-FFF2-40B4-BE49-F238E27FC236}">
                <a16:creationId xmlns:a16="http://schemas.microsoft.com/office/drawing/2014/main" id="{A88DE05D-4717-0F55-F453-F768EF77416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182100" y="181461"/>
            <a:ext cx="2857500" cy="2857500"/>
          </a:xfrm>
          <a:prstGeom prst="rect">
            <a:avLst/>
          </a:prstGeom>
        </p:spPr>
      </p:pic>
    </p:spTree>
    <p:extLst>
      <p:ext uri="{BB962C8B-B14F-4D97-AF65-F5344CB8AC3E}">
        <p14:creationId xmlns:p14="http://schemas.microsoft.com/office/powerpoint/2010/main" val="25900083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BE015-ADA1-491F-439B-B07DE7E01E64}"/>
              </a:ext>
            </a:extLst>
          </p:cNvPr>
          <p:cNvSpPr>
            <a:spLocks noGrp="1"/>
          </p:cNvSpPr>
          <p:nvPr>
            <p:ph type="title"/>
          </p:nvPr>
        </p:nvSpPr>
        <p:spPr>
          <a:xfrm>
            <a:off x="742949" y="373514"/>
            <a:ext cx="6934201" cy="965477"/>
          </a:xfrm>
        </p:spPr>
        <p:txBody>
          <a:bodyPr/>
          <a:lstStyle/>
          <a:p>
            <a:r>
              <a:rPr lang="en-GB" dirty="0"/>
              <a:t>What </a:t>
            </a:r>
            <a:r>
              <a:rPr lang="en-GB" u="sng" dirty="0"/>
              <a:t>you </a:t>
            </a:r>
            <a:r>
              <a:rPr lang="en-GB" dirty="0"/>
              <a:t>can do </a:t>
            </a:r>
          </a:p>
        </p:txBody>
      </p:sp>
      <p:pic>
        <p:nvPicPr>
          <p:cNvPr id="5" name="Content Placeholder 4" descr="Fork In Road with solid fill">
            <a:extLst>
              <a:ext uri="{FF2B5EF4-FFF2-40B4-BE49-F238E27FC236}">
                <a16:creationId xmlns:a16="http://schemas.microsoft.com/office/drawing/2014/main" id="{D067B423-F133-2CB6-E390-9BE72C4D9D45}"/>
              </a:ext>
            </a:extLst>
          </p:cNvPr>
          <p:cNvPicPr>
            <a:picLocks noGrp="1" noChangeAspect="1"/>
          </p:cNvPicPr>
          <p:nvPr>
            <p:ph idx="1"/>
          </p:nvPr>
        </p:nvPicPr>
        <p:blipFill>
          <a:blip r:embed="rId3">
            <a:extLst>
              <a:ext uri="{96DAC541-7B7A-43D3-8B79-37D633B846F1}">
                <asvg:svgBlip xmlns:asvg="http://schemas.microsoft.com/office/drawing/2016/SVG/main" r:embed="rId4"/>
              </a:ext>
            </a:extLst>
          </a:blip>
          <a:stretch>
            <a:fillRect/>
          </a:stretch>
        </p:blipFill>
        <p:spPr>
          <a:xfrm>
            <a:off x="7340600" y="13393"/>
            <a:ext cx="4419600" cy="6756400"/>
          </a:xfrm>
        </p:spPr>
      </p:pic>
      <p:sp>
        <p:nvSpPr>
          <p:cNvPr id="6" name="TextBox 5">
            <a:extLst>
              <a:ext uri="{FF2B5EF4-FFF2-40B4-BE49-F238E27FC236}">
                <a16:creationId xmlns:a16="http://schemas.microsoft.com/office/drawing/2014/main" id="{B41350D2-1609-257B-9B6C-6A0A406CA75F}"/>
              </a:ext>
            </a:extLst>
          </p:cNvPr>
          <p:cNvSpPr txBox="1"/>
          <p:nvPr/>
        </p:nvSpPr>
        <p:spPr>
          <a:xfrm>
            <a:off x="9428956" y="1568306"/>
            <a:ext cx="914400" cy="261610"/>
          </a:xfrm>
          <a:prstGeom prst="rect">
            <a:avLst/>
          </a:prstGeom>
          <a:noFill/>
        </p:spPr>
        <p:txBody>
          <a:bodyPr wrap="square" rtlCol="0">
            <a:spAutoFit/>
          </a:bodyPr>
          <a:lstStyle/>
          <a:p>
            <a:r>
              <a:rPr lang="en-GB" sz="1050" b="1" dirty="0">
                <a:solidFill>
                  <a:schemeClr val="bg1"/>
                </a:solidFill>
              </a:rPr>
              <a:t>Progress</a:t>
            </a:r>
          </a:p>
        </p:txBody>
      </p:sp>
      <p:sp>
        <p:nvSpPr>
          <p:cNvPr id="7" name="TextBox 6">
            <a:extLst>
              <a:ext uri="{FF2B5EF4-FFF2-40B4-BE49-F238E27FC236}">
                <a16:creationId xmlns:a16="http://schemas.microsoft.com/office/drawing/2014/main" id="{82FEAC22-46A4-C398-AADE-24F882AED24D}"/>
              </a:ext>
            </a:extLst>
          </p:cNvPr>
          <p:cNvSpPr txBox="1"/>
          <p:nvPr/>
        </p:nvSpPr>
        <p:spPr>
          <a:xfrm>
            <a:off x="8971756" y="885512"/>
            <a:ext cx="914400" cy="461665"/>
          </a:xfrm>
          <a:prstGeom prst="rect">
            <a:avLst/>
          </a:prstGeom>
          <a:noFill/>
        </p:spPr>
        <p:txBody>
          <a:bodyPr wrap="square" rtlCol="0">
            <a:spAutoFit/>
          </a:bodyPr>
          <a:lstStyle/>
          <a:p>
            <a:r>
              <a:rPr lang="en-GB" sz="1200" b="1" dirty="0">
                <a:solidFill>
                  <a:schemeClr val="bg1"/>
                </a:solidFill>
              </a:rPr>
              <a:t>Status </a:t>
            </a:r>
          </a:p>
          <a:p>
            <a:r>
              <a:rPr lang="en-GB" sz="1200" b="1" dirty="0">
                <a:solidFill>
                  <a:schemeClr val="bg1"/>
                </a:solidFill>
              </a:rPr>
              <a:t>quo</a:t>
            </a:r>
          </a:p>
        </p:txBody>
      </p:sp>
      <p:sp>
        <p:nvSpPr>
          <p:cNvPr id="8" name="TextBox 7">
            <a:extLst>
              <a:ext uri="{FF2B5EF4-FFF2-40B4-BE49-F238E27FC236}">
                <a16:creationId xmlns:a16="http://schemas.microsoft.com/office/drawing/2014/main" id="{E1D75C72-1A88-A102-F775-54B7A36ED0DB}"/>
              </a:ext>
            </a:extLst>
          </p:cNvPr>
          <p:cNvSpPr txBox="1"/>
          <p:nvPr/>
        </p:nvSpPr>
        <p:spPr>
          <a:xfrm>
            <a:off x="783827" y="1378084"/>
            <a:ext cx="6845301" cy="4801314"/>
          </a:xfrm>
          <a:prstGeom prst="rect">
            <a:avLst/>
          </a:prstGeom>
          <a:noFill/>
        </p:spPr>
        <p:txBody>
          <a:bodyPr wrap="square" rtlCol="0">
            <a:spAutoFit/>
          </a:bodyPr>
          <a:lstStyle/>
          <a:p>
            <a:pPr marL="285750" indent="-285750">
              <a:buFont typeface="Wingdings" panose="05000000000000000000" pitchFamily="2" charset="2"/>
              <a:buChar char="ü"/>
            </a:pPr>
            <a:r>
              <a:rPr lang="en-GB" dirty="0"/>
              <a:t>Educate yourselves on what digitally innovative practice is happening in your profession and how you can get involved</a:t>
            </a:r>
          </a:p>
          <a:p>
            <a:pPr marL="285750" indent="-285750">
              <a:buFont typeface="Wingdings" panose="05000000000000000000" pitchFamily="2" charset="2"/>
              <a:buChar char="ü"/>
            </a:pPr>
            <a:endParaRPr lang="en-GB" dirty="0"/>
          </a:p>
          <a:p>
            <a:pPr marL="285750" indent="-285750">
              <a:buFont typeface="Wingdings" panose="05000000000000000000" pitchFamily="2" charset="2"/>
              <a:buChar char="ü"/>
            </a:pPr>
            <a:r>
              <a:rPr lang="en-GB" dirty="0"/>
              <a:t>SHARE updates with your colleagues</a:t>
            </a:r>
          </a:p>
          <a:p>
            <a:pPr marL="285750" indent="-285750">
              <a:buFont typeface="Wingdings" panose="05000000000000000000" pitchFamily="2" charset="2"/>
              <a:buChar char="ü"/>
            </a:pPr>
            <a:endParaRPr lang="en-GB" dirty="0"/>
          </a:p>
          <a:p>
            <a:pPr marL="285750" indent="-285750">
              <a:buFont typeface="Wingdings" panose="05000000000000000000" pitchFamily="2" charset="2"/>
              <a:buChar char="ü"/>
            </a:pPr>
            <a:r>
              <a:rPr lang="en-GB" dirty="0"/>
              <a:t>Work with your education &amp; training departments to ensure clear signposting for our training resources </a:t>
            </a:r>
          </a:p>
          <a:p>
            <a:pPr marL="285750" indent="-285750">
              <a:buFont typeface="Wingdings" panose="05000000000000000000" pitchFamily="2" charset="2"/>
              <a:buChar char="ü"/>
            </a:pPr>
            <a:endParaRPr lang="en-GB" dirty="0"/>
          </a:p>
          <a:p>
            <a:pPr marL="285750" indent="-285750">
              <a:buFont typeface="Wingdings" panose="05000000000000000000" pitchFamily="2" charset="2"/>
              <a:buChar char="ü"/>
            </a:pPr>
            <a:r>
              <a:rPr lang="en-GB" dirty="0"/>
              <a:t>Advocate for our support staff having protected time and access to fulfil their digital training needs.</a:t>
            </a:r>
          </a:p>
          <a:p>
            <a:pPr marL="285750" indent="-285750">
              <a:buFont typeface="Wingdings" panose="05000000000000000000" pitchFamily="2" charset="2"/>
              <a:buChar char="ü"/>
            </a:pPr>
            <a:endParaRPr lang="en-GB" dirty="0"/>
          </a:p>
          <a:p>
            <a:pPr marL="285750" indent="-285750">
              <a:buFont typeface="Wingdings" panose="05000000000000000000" pitchFamily="2" charset="2"/>
              <a:buChar char="ü"/>
            </a:pPr>
            <a:r>
              <a:rPr lang="en-GB" dirty="0"/>
              <a:t>Challenge and address why some of us still aren’t using electronic health records</a:t>
            </a:r>
          </a:p>
          <a:p>
            <a:pPr marL="285750" indent="-285750">
              <a:buFont typeface="Wingdings" panose="05000000000000000000" pitchFamily="2" charset="2"/>
              <a:buChar char="ü"/>
            </a:pPr>
            <a:endParaRPr lang="en-GB" dirty="0"/>
          </a:p>
          <a:p>
            <a:pPr marL="285750" indent="-285750">
              <a:buFont typeface="Wingdings" panose="05000000000000000000" pitchFamily="2" charset="2"/>
              <a:buChar char="ü"/>
            </a:pPr>
            <a:r>
              <a:rPr lang="en-GB" dirty="0"/>
              <a:t>Utilise clinically assured health apps in your professions</a:t>
            </a:r>
          </a:p>
          <a:p>
            <a:endParaRPr lang="en-GB" dirty="0"/>
          </a:p>
          <a:p>
            <a:pPr marL="285750" indent="-285750">
              <a:buFont typeface="Wingdings" panose="05000000000000000000" pitchFamily="2" charset="2"/>
              <a:buChar char="ü"/>
            </a:pPr>
            <a:r>
              <a:rPr lang="en-GB" dirty="0"/>
              <a:t>Continue to lead by example</a:t>
            </a:r>
          </a:p>
        </p:txBody>
      </p:sp>
    </p:spTree>
    <p:extLst>
      <p:ext uri="{BB962C8B-B14F-4D97-AF65-F5344CB8AC3E}">
        <p14:creationId xmlns:p14="http://schemas.microsoft.com/office/powerpoint/2010/main" val="26149848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60DB4-3DC8-4564-9A35-593D3D44002C}"/>
              </a:ext>
            </a:extLst>
          </p:cNvPr>
          <p:cNvSpPr>
            <a:spLocks noGrp="1"/>
          </p:cNvSpPr>
          <p:nvPr>
            <p:ph type="ctrTitle"/>
          </p:nvPr>
        </p:nvSpPr>
        <p:spPr>
          <a:xfrm>
            <a:off x="675420" y="2493085"/>
            <a:ext cx="4971618" cy="2033753"/>
          </a:xfrm>
        </p:spPr>
        <p:txBody>
          <a:bodyPr anchor="ctr">
            <a:normAutofit/>
          </a:bodyPr>
          <a:lstStyle/>
          <a:p>
            <a:r>
              <a:rPr lang="en-GB" dirty="0"/>
              <a:t>Any questions?</a:t>
            </a:r>
          </a:p>
        </p:txBody>
      </p:sp>
      <p:sp>
        <p:nvSpPr>
          <p:cNvPr id="3" name="Content Placeholder 2">
            <a:extLst>
              <a:ext uri="{FF2B5EF4-FFF2-40B4-BE49-F238E27FC236}">
                <a16:creationId xmlns:a16="http://schemas.microsoft.com/office/drawing/2014/main" id="{43106AC8-3FF4-E578-6DBF-42A3B58DB216}"/>
              </a:ext>
            </a:extLst>
          </p:cNvPr>
          <p:cNvSpPr>
            <a:spLocks noGrp="1"/>
          </p:cNvSpPr>
          <p:nvPr>
            <p:ph type="subTitle" idx="1"/>
          </p:nvPr>
        </p:nvSpPr>
        <p:spPr>
          <a:xfrm>
            <a:off x="6248400" y="2493085"/>
            <a:ext cx="5105400" cy="2033752"/>
          </a:xfrm>
        </p:spPr>
        <p:txBody>
          <a:bodyPr anchor="ctr">
            <a:normAutofit/>
          </a:bodyPr>
          <a:lstStyle/>
          <a:p>
            <a:r>
              <a:rPr lang="en-GB" dirty="0">
                <a:solidFill>
                  <a:schemeClr val="tx1"/>
                </a:solidFill>
              </a:rPr>
              <a:t>Full report and anonymised data available via: </a:t>
            </a:r>
            <a:r>
              <a:rPr lang="en-GB" sz="1800" u="sng" dirty="0">
                <a:solidFill>
                  <a:srgbClr val="0563C1"/>
                </a:solidFill>
                <a:effectLst/>
                <a:latin typeface="Calibri" panose="020F0502020204030204" pitchFamily="34" charset="0"/>
                <a:ea typeface="Calibri" panose="020F0502020204030204" pitchFamily="34" charset="0"/>
                <a:hlinkClick r:id="rId2"/>
              </a:rPr>
              <a:t>https://wiltshirehealthandcare.nhs.uk/about-us/freedom-of-information/</a:t>
            </a:r>
            <a:r>
              <a:rPr lang="en-GB" sz="1800" dirty="0">
                <a:effectLst/>
                <a:latin typeface="Calibri" panose="020F0502020204030204" pitchFamily="34" charset="0"/>
                <a:ea typeface="Calibri" panose="020F0502020204030204" pitchFamily="34" charset="0"/>
              </a:rPr>
              <a:t>  or </a:t>
            </a:r>
            <a:r>
              <a:rPr lang="en-GB" sz="1800" u="sng" dirty="0">
                <a:solidFill>
                  <a:srgbClr val="0563C1"/>
                </a:solidFill>
                <a:effectLst/>
                <a:latin typeface="Calibri" panose="020F0502020204030204" pitchFamily="34" charset="0"/>
                <a:ea typeface="Calibri" panose="020F0502020204030204" pitchFamily="34" charset="0"/>
                <a:hlinkClick r:id="rId3"/>
              </a:rPr>
              <a:t>whc.legal@nhs.net</a:t>
            </a:r>
            <a:r>
              <a:rPr lang="en-GB" sz="1800" dirty="0">
                <a:effectLst/>
                <a:latin typeface="Calibri" panose="020F0502020204030204" pitchFamily="34" charset="0"/>
                <a:ea typeface="Calibri" panose="020F0502020204030204" pitchFamily="34" charset="0"/>
              </a:rPr>
              <a:t>  </a:t>
            </a:r>
          </a:p>
          <a:p>
            <a:endParaRPr lang="en-GB" dirty="0"/>
          </a:p>
          <a:p>
            <a:r>
              <a:rPr lang="en-GB" dirty="0"/>
              <a:t>Contact: </a:t>
            </a:r>
            <a:r>
              <a:rPr lang="en-GB" dirty="0">
                <a:hlinkClick r:id="rId4"/>
              </a:rPr>
              <a:t>Rachel.Churchman@nhs.net</a:t>
            </a:r>
            <a:endParaRPr lang="en-GB" dirty="0"/>
          </a:p>
          <a:p>
            <a:r>
              <a:rPr lang="en-GB" dirty="0"/>
              <a:t>             : </a:t>
            </a:r>
            <a:r>
              <a:rPr lang="en-GB" dirty="0">
                <a:hlinkClick r:id="rId5"/>
              </a:rPr>
              <a:t>Rachel.Davis@ghc.nhs.uk</a:t>
            </a:r>
            <a:r>
              <a:rPr lang="en-GB" dirty="0"/>
              <a:t>  </a:t>
            </a:r>
          </a:p>
        </p:txBody>
      </p:sp>
    </p:spTree>
    <p:extLst>
      <p:ext uri="{BB962C8B-B14F-4D97-AF65-F5344CB8AC3E}">
        <p14:creationId xmlns:p14="http://schemas.microsoft.com/office/powerpoint/2010/main" val="23695492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026" y="1190625"/>
            <a:ext cx="5248276" cy="3324224"/>
          </a:xfrm>
        </p:spPr>
        <p:txBody>
          <a:bodyPr rtlCol="0"/>
          <a:lstStyle/>
          <a:p>
            <a:pPr algn="ctr" rtl="0"/>
            <a:r>
              <a:rPr lang="en-GB" sz="1800" dirty="0">
                <a:effectLst/>
                <a:latin typeface="Calibri" panose="020F0502020204030204" pitchFamily="34" charset="0"/>
                <a:ea typeface="Times New Roman" panose="02020603050405020304" pitchFamily="18" charset="0"/>
              </a:rPr>
              <a:t>Health Education England (HEE) defines digital literacy(-</a:t>
            </a:r>
            <a:r>
              <a:rPr lang="en-GB" sz="1800" dirty="0" err="1">
                <a:effectLst/>
                <a:latin typeface="Calibri" panose="020F0502020204030204" pitchFamily="34" charset="0"/>
                <a:ea typeface="Times New Roman" panose="02020603050405020304" pitchFamily="18" charset="0"/>
              </a:rPr>
              <a:t>ies</a:t>
            </a:r>
            <a:r>
              <a:rPr lang="en-GB" sz="1800" dirty="0">
                <a:effectLst/>
                <a:latin typeface="Calibri" panose="020F0502020204030204" pitchFamily="34" charset="0"/>
                <a:ea typeface="Times New Roman" panose="02020603050405020304" pitchFamily="18" charset="0"/>
              </a:rPr>
              <a:t>) as:</a:t>
            </a:r>
            <a:br>
              <a:rPr lang="en-GB" sz="1800" dirty="0">
                <a:effectLst/>
                <a:latin typeface="Calibri" panose="020F0502020204030204" pitchFamily="34" charset="0"/>
                <a:ea typeface="Times New Roman" panose="02020603050405020304" pitchFamily="18" charset="0"/>
              </a:rPr>
            </a:br>
            <a:br>
              <a:rPr lang="en-GB" sz="1800" dirty="0">
                <a:effectLst/>
                <a:latin typeface="Calibri" panose="020F0502020204030204" pitchFamily="34" charset="0"/>
                <a:ea typeface="Times New Roman" panose="02020603050405020304" pitchFamily="18" charset="0"/>
              </a:rPr>
            </a:br>
            <a:r>
              <a:rPr lang="en-GB" sz="1800" b="1" i="1" dirty="0">
                <a:effectLst/>
                <a:latin typeface="Calibri" panose="020F0502020204030204" pitchFamily="34" charset="0"/>
                <a:ea typeface="Times New Roman" panose="02020603050405020304" pitchFamily="18" charset="0"/>
              </a:rPr>
              <a:t> “the capabilities that fit someone for living, learning, working, participating and thriving in a digital society.”</a:t>
            </a:r>
            <a:r>
              <a:rPr lang="en-GB" sz="1800" dirty="0">
                <a:effectLst/>
                <a:latin typeface="Calibri" panose="020F0502020204030204" pitchFamily="34" charset="0"/>
                <a:ea typeface="Times New Roman" panose="02020603050405020304" pitchFamily="18" charset="0"/>
              </a:rPr>
              <a:t> </a:t>
            </a:r>
            <a:endParaRPr lang="en-GB" noProof="1">
              <a:latin typeface="Century Gothic" panose="020B0502020202020204" pitchFamily="34" charset="0"/>
            </a:endParaRPr>
          </a:p>
        </p:txBody>
      </p:sp>
      <p:pic>
        <p:nvPicPr>
          <p:cNvPr id="4" name="Picture 3">
            <a:extLst>
              <a:ext uri="{FF2B5EF4-FFF2-40B4-BE49-F238E27FC236}">
                <a16:creationId xmlns:a16="http://schemas.microsoft.com/office/drawing/2014/main" id="{817B7ED4-FA00-FD2B-AC4A-2E0A79E7BFF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62700" y="310751"/>
            <a:ext cx="5476874" cy="5083971"/>
          </a:xfrm>
          <a:prstGeom prst="rect">
            <a:avLst/>
          </a:prstGeom>
          <a:noFill/>
          <a:ln>
            <a:noFill/>
          </a:ln>
        </p:spPr>
      </p:pic>
    </p:spTree>
    <p:extLst>
      <p:ext uri="{BB962C8B-B14F-4D97-AF65-F5344CB8AC3E}">
        <p14:creationId xmlns:p14="http://schemas.microsoft.com/office/powerpoint/2010/main" val="2316668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874C5C-852E-1B11-DADB-BFEC8C1E1025}"/>
              </a:ext>
            </a:extLst>
          </p:cNvPr>
          <p:cNvSpPr>
            <a:spLocks noGrp="1"/>
          </p:cNvSpPr>
          <p:nvPr>
            <p:ph type="title"/>
          </p:nvPr>
        </p:nvSpPr>
        <p:spPr>
          <a:xfrm>
            <a:off x="1466849" y="579545"/>
            <a:ext cx="9258300" cy="965477"/>
          </a:xfrm>
        </p:spPr>
        <p:txBody>
          <a:bodyPr>
            <a:normAutofit fontScale="90000"/>
          </a:bodyPr>
          <a:lstStyle/>
          <a:p>
            <a:pPr algn="ctr"/>
            <a:r>
              <a:rPr lang="en-GB" dirty="0"/>
              <a:t>NHS England: A Digital Framework For Allied Health Professionals</a:t>
            </a:r>
          </a:p>
        </p:txBody>
      </p:sp>
      <p:pic>
        <p:nvPicPr>
          <p:cNvPr id="4" name="Picture 3" descr="Graphical user interface, application&#10;&#10;Description automatically generated">
            <a:extLst>
              <a:ext uri="{FF2B5EF4-FFF2-40B4-BE49-F238E27FC236}">
                <a16:creationId xmlns:a16="http://schemas.microsoft.com/office/drawing/2014/main" id="{C60DDFE0-A718-23CB-30E4-D861D42D482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968759" y="1824590"/>
            <a:ext cx="8614533" cy="4453865"/>
          </a:xfrm>
          <a:prstGeom prst="rect">
            <a:avLst/>
          </a:prstGeom>
          <a:noFill/>
          <a:ln>
            <a:noFill/>
          </a:ln>
        </p:spPr>
      </p:pic>
    </p:spTree>
    <p:extLst>
      <p:ext uri="{BB962C8B-B14F-4D97-AF65-F5344CB8AC3E}">
        <p14:creationId xmlns:p14="http://schemas.microsoft.com/office/powerpoint/2010/main" val="11783416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3A6979-248E-08CE-3303-5D1506AAB779}"/>
              </a:ext>
            </a:extLst>
          </p:cNvPr>
          <p:cNvSpPr>
            <a:spLocks noGrp="1"/>
          </p:cNvSpPr>
          <p:nvPr>
            <p:ph type="title"/>
          </p:nvPr>
        </p:nvSpPr>
        <p:spPr/>
        <p:txBody>
          <a:bodyPr/>
          <a:lstStyle/>
          <a:p>
            <a:r>
              <a:rPr lang="en-GB" dirty="0"/>
              <a:t>Aim:</a:t>
            </a:r>
          </a:p>
        </p:txBody>
      </p:sp>
      <p:sp>
        <p:nvSpPr>
          <p:cNvPr id="3" name="Content Placeholder 2">
            <a:extLst>
              <a:ext uri="{FF2B5EF4-FFF2-40B4-BE49-F238E27FC236}">
                <a16:creationId xmlns:a16="http://schemas.microsoft.com/office/drawing/2014/main" id="{125DC0A5-1F79-8FE1-A085-DE15E9FB775A}"/>
              </a:ext>
            </a:extLst>
          </p:cNvPr>
          <p:cNvSpPr>
            <a:spLocks noGrp="1"/>
          </p:cNvSpPr>
          <p:nvPr>
            <p:ph idx="1"/>
          </p:nvPr>
        </p:nvSpPr>
        <p:spPr/>
        <p:txBody>
          <a:bodyPr/>
          <a:lstStyle/>
          <a:p>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GB" sz="1800" dirty="0">
                <a:effectLst/>
                <a:latin typeface="Calibri" panose="020F0502020204030204" pitchFamily="34" charset="0"/>
                <a:ea typeface="Times New Roman" panose="02020603050405020304" pitchFamily="18" charset="0"/>
                <a:cs typeface="Times New Roman" panose="02020603050405020304" pitchFamily="18" charset="0"/>
              </a:rPr>
              <a:t>To record the current digital literacy skills of our BSW AHP support workers and identify any themes in competency.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GB" dirty="0"/>
          </a:p>
        </p:txBody>
      </p:sp>
      <p:pic>
        <p:nvPicPr>
          <p:cNvPr id="5" name="Graphic 4" descr="Target with solid fill">
            <a:extLst>
              <a:ext uri="{FF2B5EF4-FFF2-40B4-BE49-F238E27FC236}">
                <a16:creationId xmlns:a16="http://schemas.microsoft.com/office/drawing/2014/main" id="{2D846594-EE3B-50B5-1DF3-F42B601CB1F5}"/>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119668" y="1028668"/>
            <a:ext cx="2585545" cy="2585545"/>
          </a:xfrm>
          <a:prstGeom prst="rect">
            <a:avLst/>
          </a:prstGeom>
        </p:spPr>
      </p:pic>
    </p:spTree>
    <p:extLst>
      <p:ext uri="{BB962C8B-B14F-4D97-AF65-F5344CB8AC3E}">
        <p14:creationId xmlns:p14="http://schemas.microsoft.com/office/powerpoint/2010/main" val="33566044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47EB03-8E56-CAA6-CA77-E0D59BE5FB54}"/>
              </a:ext>
            </a:extLst>
          </p:cNvPr>
          <p:cNvSpPr>
            <a:spLocks noGrp="1"/>
          </p:cNvSpPr>
          <p:nvPr>
            <p:ph type="title"/>
          </p:nvPr>
        </p:nvSpPr>
        <p:spPr/>
        <p:txBody>
          <a:bodyPr/>
          <a:lstStyle/>
          <a:p>
            <a:r>
              <a:rPr lang="en-GB" dirty="0"/>
              <a:t>The Self-Assessment Survey:</a:t>
            </a:r>
          </a:p>
        </p:txBody>
      </p:sp>
      <p:sp>
        <p:nvSpPr>
          <p:cNvPr id="3" name="Content Placeholder 2">
            <a:extLst>
              <a:ext uri="{FF2B5EF4-FFF2-40B4-BE49-F238E27FC236}">
                <a16:creationId xmlns:a16="http://schemas.microsoft.com/office/drawing/2014/main" id="{84C42D18-1CEF-C5E9-0338-5A2A7A68E49A}"/>
              </a:ext>
            </a:extLst>
          </p:cNvPr>
          <p:cNvSpPr>
            <a:spLocks noGrp="1"/>
          </p:cNvSpPr>
          <p:nvPr>
            <p:ph idx="1"/>
          </p:nvPr>
        </p:nvSpPr>
        <p:spPr>
          <a:xfrm>
            <a:off x="838200" y="2680208"/>
            <a:ext cx="7699743" cy="2585545"/>
          </a:xfrm>
        </p:spPr>
        <p:txBody>
          <a:bodyPr/>
          <a:lstStyle/>
          <a:p>
            <a:pPr marL="285750" indent="-285750">
              <a:buBlip>
                <a:blip r:embed="rId3"/>
              </a:buBlip>
            </a:pPr>
            <a:r>
              <a:rPr lang="en-GB" dirty="0"/>
              <a:t>Domain 1: General Digital Skill</a:t>
            </a:r>
          </a:p>
          <a:p>
            <a:pPr marL="285750" indent="-285750">
              <a:buBlip>
                <a:blip r:embed="rId3"/>
              </a:buBlip>
            </a:pPr>
            <a:r>
              <a:rPr lang="en-GB" dirty="0"/>
              <a:t>Domain 7b: Personal Professional Asset and Resource Digital Skills</a:t>
            </a:r>
          </a:p>
          <a:p>
            <a:pPr marL="285750" indent="-285750">
              <a:buBlip>
                <a:blip r:embed="rId3"/>
              </a:buBlip>
            </a:pPr>
            <a:r>
              <a:rPr lang="en-GB" dirty="0"/>
              <a:t>Domain 9: Digital Therapeutics Skills</a:t>
            </a:r>
          </a:p>
        </p:txBody>
      </p:sp>
    </p:spTree>
    <p:extLst>
      <p:ext uri="{BB962C8B-B14F-4D97-AF65-F5344CB8AC3E}">
        <p14:creationId xmlns:p14="http://schemas.microsoft.com/office/powerpoint/2010/main" val="4420850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408CE7-23EA-31D3-8DA3-1A49AAFA8B05}"/>
              </a:ext>
            </a:extLst>
          </p:cNvPr>
          <p:cNvSpPr>
            <a:spLocks noGrp="1"/>
          </p:cNvSpPr>
          <p:nvPr>
            <p:ph type="title"/>
          </p:nvPr>
        </p:nvSpPr>
        <p:spPr>
          <a:xfrm>
            <a:off x="762422" y="415704"/>
            <a:ext cx="6934201" cy="965477"/>
          </a:xfrm>
        </p:spPr>
        <p:txBody>
          <a:bodyPr/>
          <a:lstStyle/>
          <a:p>
            <a:r>
              <a:rPr lang="en-GB" dirty="0"/>
              <a:t>Sample:</a:t>
            </a:r>
          </a:p>
        </p:txBody>
      </p:sp>
      <p:sp>
        <p:nvSpPr>
          <p:cNvPr id="3" name="Content Placeholder 2">
            <a:extLst>
              <a:ext uri="{FF2B5EF4-FFF2-40B4-BE49-F238E27FC236}">
                <a16:creationId xmlns:a16="http://schemas.microsoft.com/office/drawing/2014/main" id="{65557E83-DB60-EB7D-47C1-DACF8BFCDBE3}"/>
              </a:ext>
            </a:extLst>
          </p:cNvPr>
          <p:cNvSpPr>
            <a:spLocks noGrp="1"/>
          </p:cNvSpPr>
          <p:nvPr>
            <p:ph idx="1"/>
          </p:nvPr>
        </p:nvSpPr>
        <p:spPr>
          <a:xfrm>
            <a:off x="420406" y="1381181"/>
            <a:ext cx="4595037" cy="2585545"/>
          </a:xfrm>
        </p:spPr>
        <p:txBody>
          <a:bodyPr>
            <a:normAutofit fontScale="25000" lnSpcReduction="20000"/>
          </a:bodyPr>
          <a:lstStyle/>
          <a:p>
            <a:r>
              <a:rPr lang="en-GB" sz="5600" b="1" dirty="0">
                <a:effectLst/>
                <a:latin typeface="+mj-lt"/>
                <a:ea typeface="Times New Roman" panose="02020603050405020304" pitchFamily="18" charset="0"/>
                <a:cs typeface="Times New Roman" panose="02020603050405020304" pitchFamily="18" charset="0"/>
              </a:rPr>
              <a:t> </a:t>
            </a:r>
            <a:endParaRPr lang="en-GB" sz="5600" dirty="0">
              <a:effectLst/>
              <a:latin typeface="+mj-lt"/>
              <a:ea typeface="Times New Roman" panose="02020603050405020304" pitchFamily="18" charset="0"/>
              <a:cs typeface="Times New Roman" panose="02020603050405020304" pitchFamily="18" charset="0"/>
            </a:endParaRPr>
          </a:p>
          <a:p>
            <a:r>
              <a:rPr lang="en-GB" sz="5600" dirty="0">
                <a:effectLst/>
                <a:latin typeface="+mj-lt"/>
                <a:ea typeface="Times New Roman" panose="02020603050405020304" pitchFamily="18" charset="0"/>
                <a:cs typeface="Times New Roman" panose="02020603050405020304" pitchFamily="18" charset="0"/>
              </a:rPr>
              <a:t>109 fully completed surveys revealed that samples were acquired from 7 out of the 8 organisations within BSW participated, these include:</a:t>
            </a:r>
          </a:p>
          <a:p>
            <a:r>
              <a:rPr lang="en-GB" sz="5600" dirty="0">
                <a:effectLst/>
                <a:latin typeface="+mj-lt"/>
                <a:ea typeface="Times New Roman" panose="02020603050405020304" pitchFamily="18" charset="0"/>
                <a:cs typeface="Times New Roman" panose="02020603050405020304" pitchFamily="18" charset="0"/>
              </a:rPr>
              <a:t> </a:t>
            </a:r>
          </a:p>
          <a:p>
            <a:pPr marL="342900" lvl="0" indent="-342900">
              <a:buFont typeface="Symbol" panose="05050102010706020507" pitchFamily="18" charset="2"/>
              <a:buChar char=""/>
            </a:pPr>
            <a:r>
              <a:rPr lang="en-GB" sz="5600" dirty="0">
                <a:effectLst/>
                <a:latin typeface="+mj-lt"/>
                <a:ea typeface="Times New Roman" panose="02020603050405020304" pitchFamily="18" charset="0"/>
                <a:cs typeface="Times New Roman" panose="02020603050405020304" pitchFamily="18" charset="0"/>
              </a:rPr>
              <a:t>Wiltshire Health &amp; Care</a:t>
            </a:r>
          </a:p>
          <a:p>
            <a:pPr marL="342900" lvl="0" indent="-342900">
              <a:buFont typeface="Symbol" panose="05050102010706020507" pitchFamily="18" charset="2"/>
              <a:buChar char=""/>
            </a:pPr>
            <a:r>
              <a:rPr lang="en-GB" sz="5600" dirty="0">
                <a:effectLst/>
                <a:latin typeface="+mj-lt"/>
                <a:ea typeface="Times New Roman" panose="02020603050405020304" pitchFamily="18" charset="0"/>
                <a:cs typeface="Times New Roman" panose="02020603050405020304" pitchFamily="18" charset="0"/>
              </a:rPr>
              <a:t>Royal United Hospitals Bath</a:t>
            </a:r>
          </a:p>
          <a:p>
            <a:pPr marL="342900" lvl="0" indent="-342900">
              <a:buFont typeface="Symbol" panose="05050102010706020507" pitchFamily="18" charset="2"/>
              <a:buChar char=""/>
            </a:pPr>
            <a:r>
              <a:rPr lang="en-GB" sz="5600" dirty="0">
                <a:effectLst/>
                <a:latin typeface="+mj-lt"/>
                <a:ea typeface="Times New Roman" panose="02020603050405020304" pitchFamily="18" charset="0"/>
                <a:cs typeface="Times New Roman" panose="02020603050405020304" pitchFamily="18" charset="0"/>
              </a:rPr>
              <a:t>Great Western Hospital, Swindon</a:t>
            </a:r>
          </a:p>
          <a:p>
            <a:pPr marL="342900" lvl="0" indent="-342900">
              <a:buFont typeface="Symbol" panose="05050102010706020507" pitchFamily="18" charset="2"/>
              <a:buChar char=""/>
            </a:pPr>
            <a:r>
              <a:rPr lang="en-GB" sz="5600" dirty="0">
                <a:effectLst/>
                <a:latin typeface="+mj-lt"/>
                <a:ea typeface="Times New Roman" panose="02020603050405020304" pitchFamily="18" charset="0"/>
                <a:cs typeface="Times New Roman" panose="02020603050405020304" pitchFamily="18" charset="0"/>
              </a:rPr>
              <a:t>Salisbury Hospital</a:t>
            </a:r>
          </a:p>
          <a:p>
            <a:pPr marL="342900" lvl="0" indent="-342900">
              <a:buFont typeface="Symbol" panose="05050102010706020507" pitchFamily="18" charset="2"/>
              <a:buChar char=""/>
            </a:pPr>
            <a:r>
              <a:rPr lang="en-GB" sz="5600" dirty="0">
                <a:effectLst/>
                <a:latin typeface="+mj-lt"/>
                <a:ea typeface="Times New Roman" panose="02020603050405020304" pitchFamily="18" charset="0"/>
                <a:cs typeface="Times New Roman" panose="02020603050405020304" pitchFamily="18" charset="0"/>
              </a:rPr>
              <a:t>Avon &amp; Wiltshire Mental Health Partnership Trust</a:t>
            </a:r>
          </a:p>
          <a:p>
            <a:pPr marL="342900" lvl="0" indent="-342900">
              <a:buFont typeface="Symbol" panose="05050102010706020507" pitchFamily="18" charset="2"/>
              <a:buChar char=""/>
            </a:pPr>
            <a:r>
              <a:rPr lang="en-GB" sz="5600" dirty="0">
                <a:effectLst/>
                <a:latin typeface="+mj-lt"/>
                <a:ea typeface="Times New Roman" panose="02020603050405020304" pitchFamily="18" charset="0"/>
                <a:cs typeface="Times New Roman" panose="02020603050405020304" pitchFamily="18" charset="0"/>
              </a:rPr>
              <a:t>HCRG</a:t>
            </a:r>
          </a:p>
          <a:p>
            <a:pPr marL="342900" lvl="0" indent="-342900">
              <a:buFont typeface="Symbol" panose="05050102010706020507" pitchFamily="18" charset="2"/>
              <a:buChar char=""/>
            </a:pPr>
            <a:r>
              <a:rPr lang="en-GB" sz="5600" dirty="0">
                <a:effectLst/>
                <a:latin typeface="+mj-lt"/>
                <a:ea typeface="Times New Roman" panose="02020603050405020304" pitchFamily="18" charset="0"/>
                <a:cs typeface="Times New Roman" panose="02020603050405020304" pitchFamily="18" charset="0"/>
              </a:rPr>
              <a:t>Swindon Borough Council</a:t>
            </a:r>
          </a:p>
          <a:p>
            <a:endParaRPr lang="en-GB" dirty="0">
              <a:latin typeface="+mj-lt"/>
            </a:endParaRPr>
          </a:p>
        </p:txBody>
      </p:sp>
      <p:graphicFrame>
        <p:nvGraphicFramePr>
          <p:cNvPr id="5" name="Chart 4">
            <a:extLst>
              <a:ext uri="{FF2B5EF4-FFF2-40B4-BE49-F238E27FC236}">
                <a16:creationId xmlns:a16="http://schemas.microsoft.com/office/drawing/2014/main" id="{00000000-0008-0000-0000-000002000000}"/>
              </a:ext>
            </a:extLst>
          </p:cNvPr>
          <p:cNvGraphicFramePr/>
          <p:nvPr>
            <p:extLst>
              <p:ext uri="{D42A27DB-BD31-4B8C-83A1-F6EECF244321}">
                <p14:modId xmlns:p14="http://schemas.microsoft.com/office/powerpoint/2010/main" val="3925602710"/>
              </p:ext>
            </p:extLst>
          </p:nvPr>
        </p:nvGraphicFramePr>
        <p:xfrm>
          <a:off x="4529471" y="95692"/>
          <a:ext cx="7569960" cy="634660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49184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00000000-0008-0000-0100-000002000000}"/>
              </a:ext>
            </a:extLst>
          </p:cNvPr>
          <p:cNvGraphicFramePr/>
          <p:nvPr>
            <p:extLst>
              <p:ext uri="{D42A27DB-BD31-4B8C-83A1-F6EECF244321}">
                <p14:modId xmlns:p14="http://schemas.microsoft.com/office/powerpoint/2010/main" val="1244945616"/>
              </p:ext>
            </p:extLst>
          </p:nvPr>
        </p:nvGraphicFramePr>
        <p:xfrm>
          <a:off x="2604977" y="265813"/>
          <a:ext cx="7282918" cy="572194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948190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E4022-378D-A5B5-2ECD-12A703B4BC75}"/>
              </a:ext>
            </a:extLst>
          </p:cNvPr>
          <p:cNvSpPr>
            <a:spLocks noGrp="1"/>
          </p:cNvSpPr>
          <p:nvPr>
            <p:ph type="ctrTitle"/>
          </p:nvPr>
        </p:nvSpPr>
        <p:spPr>
          <a:xfrm>
            <a:off x="675420" y="2493085"/>
            <a:ext cx="4971618" cy="2033753"/>
          </a:xfrm>
        </p:spPr>
        <p:txBody>
          <a:bodyPr anchor="ctr">
            <a:normAutofit/>
          </a:bodyPr>
          <a:lstStyle/>
          <a:p>
            <a:r>
              <a:rPr lang="en-GB" dirty="0"/>
              <a:t>Themes</a:t>
            </a:r>
            <a:endParaRPr lang="en-GB"/>
          </a:p>
        </p:txBody>
      </p:sp>
      <p:sp>
        <p:nvSpPr>
          <p:cNvPr id="7" name="Subtitle 2">
            <a:extLst>
              <a:ext uri="{FF2B5EF4-FFF2-40B4-BE49-F238E27FC236}">
                <a16:creationId xmlns:a16="http://schemas.microsoft.com/office/drawing/2014/main" id="{D742C119-C8CD-547B-F907-41D50E59D532}"/>
              </a:ext>
            </a:extLst>
          </p:cNvPr>
          <p:cNvSpPr>
            <a:spLocks noGrp="1"/>
          </p:cNvSpPr>
          <p:nvPr>
            <p:ph type="subTitle" idx="1"/>
          </p:nvPr>
        </p:nvSpPr>
        <p:spPr>
          <a:xfrm>
            <a:off x="6569348" y="2493085"/>
            <a:ext cx="4984220" cy="2033752"/>
          </a:xfrm>
        </p:spPr>
        <p:txBody>
          <a:bodyPr/>
          <a:lstStyle/>
          <a:p>
            <a:pPr marL="285750" indent="-285750">
              <a:buFont typeface="Wingdings" panose="05000000000000000000" pitchFamily="2" charset="2"/>
              <a:buChar char="ü"/>
            </a:pPr>
            <a:r>
              <a:rPr lang="en-US" dirty="0"/>
              <a:t>Training</a:t>
            </a:r>
          </a:p>
          <a:p>
            <a:pPr marL="285750" indent="-285750">
              <a:buFont typeface="Wingdings" panose="05000000000000000000" pitchFamily="2" charset="2"/>
              <a:buChar char="ü"/>
            </a:pPr>
            <a:r>
              <a:rPr lang="en-US" dirty="0"/>
              <a:t>Electronic Health Record (EHR)</a:t>
            </a:r>
          </a:p>
          <a:p>
            <a:pPr marL="285750" indent="-285750">
              <a:buFont typeface="Wingdings" panose="05000000000000000000" pitchFamily="2" charset="2"/>
              <a:buChar char="ü"/>
            </a:pPr>
            <a:r>
              <a:rPr lang="en-US" dirty="0"/>
              <a:t>Apps</a:t>
            </a:r>
          </a:p>
          <a:p>
            <a:pPr marL="285750" indent="-285750">
              <a:buFont typeface="Wingdings" panose="05000000000000000000" pitchFamily="2" charset="2"/>
              <a:buChar char="ü"/>
            </a:pPr>
            <a:r>
              <a:rPr lang="en-US" dirty="0"/>
              <a:t>Capturing patient data</a:t>
            </a:r>
          </a:p>
        </p:txBody>
      </p:sp>
      <p:pic>
        <p:nvPicPr>
          <p:cNvPr id="4" name="Graphic 3" descr="Classroom outline">
            <a:extLst>
              <a:ext uri="{FF2B5EF4-FFF2-40B4-BE49-F238E27FC236}">
                <a16:creationId xmlns:a16="http://schemas.microsoft.com/office/drawing/2014/main" id="{14CC11F4-0A10-1AC3-5EF3-53AC70E51873}"/>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86763" y="263545"/>
            <a:ext cx="1626506" cy="1626506"/>
          </a:xfrm>
          <a:prstGeom prst="rect">
            <a:avLst/>
          </a:prstGeom>
        </p:spPr>
      </p:pic>
      <p:pic>
        <p:nvPicPr>
          <p:cNvPr id="5" name="Graphic 4" descr="Laptop with solid fill">
            <a:extLst>
              <a:ext uri="{FF2B5EF4-FFF2-40B4-BE49-F238E27FC236}">
                <a16:creationId xmlns:a16="http://schemas.microsoft.com/office/drawing/2014/main" id="{F5E4A8A8-C1A9-8B29-BB35-215A6E6632B9}"/>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3400243" y="54705"/>
            <a:ext cx="1835346" cy="1835346"/>
          </a:xfrm>
          <a:prstGeom prst="rect">
            <a:avLst/>
          </a:prstGeom>
        </p:spPr>
      </p:pic>
      <p:pic>
        <p:nvPicPr>
          <p:cNvPr id="8" name="Graphic 7" descr="Clipboard with solid fill">
            <a:extLst>
              <a:ext uri="{FF2B5EF4-FFF2-40B4-BE49-F238E27FC236}">
                <a16:creationId xmlns:a16="http://schemas.microsoft.com/office/drawing/2014/main" id="{801B17DE-0FC4-CA87-02B5-98217845CB16}"/>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4048027" y="635000"/>
            <a:ext cx="539779" cy="539779"/>
          </a:xfrm>
          <a:prstGeom prst="rect">
            <a:avLst/>
          </a:prstGeom>
        </p:spPr>
      </p:pic>
      <p:pic>
        <p:nvPicPr>
          <p:cNvPr id="10" name="Picture 9">
            <a:extLst>
              <a:ext uri="{FF2B5EF4-FFF2-40B4-BE49-F238E27FC236}">
                <a16:creationId xmlns:a16="http://schemas.microsoft.com/office/drawing/2014/main" id="{C40F4C30-D937-CFB8-FF67-9D9C5AFCD58C}"/>
              </a:ext>
            </a:extLst>
          </p:cNvPr>
          <p:cNvPicPr>
            <a:picLocks noChangeAspect="1"/>
          </p:cNvPicPr>
          <p:nvPr/>
        </p:nvPicPr>
        <p:blipFill>
          <a:blip r:embed="rId9"/>
          <a:stretch>
            <a:fillRect/>
          </a:stretch>
        </p:blipFill>
        <p:spPr>
          <a:xfrm rot="326650">
            <a:off x="6601799" y="224456"/>
            <a:ext cx="1835346" cy="1757577"/>
          </a:xfrm>
          <a:prstGeom prst="rect">
            <a:avLst/>
          </a:prstGeom>
        </p:spPr>
      </p:pic>
      <p:pic>
        <p:nvPicPr>
          <p:cNvPr id="12" name="Picture 11">
            <a:extLst>
              <a:ext uri="{FF2B5EF4-FFF2-40B4-BE49-F238E27FC236}">
                <a16:creationId xmlns:a16="http://schemas.microsoft.com/office/drawing/2014/main" id="{6F09B1DB-FFF8-962C-4F53-3593561E6461}"/>
              </a:ext>
            </a:extLst>
          </p:cNvPr>
          <p:cNvPicPr>
            <a:picLocks noChangeAspect="1"/>
          </p:cNvPicPr>
          <p:nvPr/>
        </p:nvPicPr>
        <p:blipFill>
          <a:blip r:embed="rId10"/>
          <a:stretch>
            <a:fillRect/>
          </a:stretch>
        </p:blipFill>
        <p:spPr>
          <a:xfrm>
            <a:off x="9061458" y="65594"/>
            <a:ext cx="2137006" cy="1753739"/>
          </a:xfrm>
          <a:prstGeom prst="rect">
            <a:avLst/>
          </a:prstGeom>
        </p:spPr>
      </p:pic>
      <p:pic>
        <p:nvPicPr>
          <p:cNvPr id="14" name="Picture 13">
            <a:extLst>
              <a:ext uri="{FF2B5EF4-FFF2-40B4-BE49-F238E27FC236}">
                <a16:creationId xmlns:a16="http://schemas.microsoft.com/office/drawing/2014/main" id="{134CD3AD-48A0-C9B6-523F-898FD0877591}"/>
              </a:ext>
            </a:extLst>
          </p:cNvPr>
          <p:cNvPicPr>
            <a:picLocks noChangeAspect="1"/>
          </p:cNvPicPr>
          <p:nvPr/>
        </p:nvPicPr>
        <p:blipFill>
          <a:blip r:embed="rId11"/>
          <a:stretch>
            <a:fillRect/>
          </a:stretch>
        </p:blipFill>
        <p:spPr>
          <a:xfrm>
            <a:off x="11286137" y="476723"/>
            <a:ext cx="838200" cy="1200150"/>
          </a:xfrm>
          <a:prstGeom prst="rect">
            <a:avLst/>
          </a:prstGeom>
        </p:spPr>
      </p:pic>
      <p:sp>
        <p:nvSpPr>
          <p:cNvPr id="15" name="Arrow: Left-Right 14">
            <a:extLst>
              <a:ext uri="{FF2B5EF4-FFF2-40B4-BE49-F238E27FC236}">
                <a16:creationId xmlns:a16="http://schemas.microsoft.com/office/drawing/2014/main" id="{A627B579-A506-0A9A-CD0D-EC64845114B2}"/>
              </a:ext>
            </a:extLst>
          </p:cNvPr>
          <p:cNvSpPr/>
          <p:nvPr/>
        </p:nvSpPr>
        <p:spPr>
          <a:xfrm>
            <a:off x="10973995" y="1201698"/>
            <a:ext cx="448938" cy="125916"/>
          </a:xfrm>
          <a:prstGeom prst="leftRightArrow">
            <a:avLst/>
          </a:prstGeom>
          <a:pattFill prst="ltUpDiag">
            <a:fgClr>
              <a:schemeClr val="tx1"/>
            </a:fgClr>
            <a:bgClr>
              <a:schemeClr val="bg1"/>
            </a:bgClr>
          </a:patt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21673483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AE2B6-F61A-08CB-9A89-92765286FBE5}"/>
              </a:ext>
            </a:extLst>
          </p:cNvPr>
          <p:cNvSpPr>
            <a:spLocks noGrp="1"/>
          </p:cNvSpPr>
          <p:nvPr>
            <p:ph type="title"/>
          </p:nvPr>
        </p:nvSpPr>
        <p:spPr>
          <a:xfrm>
            <a:off x="756139" y="906827"/>
            <a:ext cx="6934201" cy="965477"/>
          </a:xfrm>
        </p:spPr>
        <p:txBody>
          <a:bodyPr/>
          <a:lstStyle/>
          <a:p>
            <a:r>
              <a:rPr lang="en-GB" dirty="0"/>
              <a:t>Training:</a:t>
            </a:r>
          </a:p>
        </p:txBody>
      </p:sp>
      <p:sp>
        <p:nvSpPr>
          <p:cNvPr id="3" name="Content Placeholder 2">
            <a:extLst>
              <a:ext uri="{FF2B5EF4-FFF2-40B4-BE49-F238E27FC236}">
                <a16:creationId xmlns:a16="http://schemas.microsoft.com/office/drawing/2014/main" id="{9343CEC1-4FA1-13D8-19BA-3AB247C962C1}"/>
              </a:ext>
            </a:extLst>
          </p:cNvPr>
          <p:cNvSpPr>
            <a:spLocks noGrp="1"/>
          </p:cNvSpPr>
          <p:nvPr>
            <p:ph idx="1"/>
          </p:nvPr>
        </p:nvSpPr>
        <p:spPr>
          <a:xfrm>
            <a:off x="662355" y="1872304"/>
            <a:ext cx="5691553" cy="4340927"/>
          </a:xfrm>
        </p:spPr>
        <p:txBody>
          <a:bodyPr>
            <a:normAutofit/>
          </a:bodyPr>
          <a:lstStyle/>
          <a:p>
            <a:pPr marL="285750" indent="-285750">
              <a:buBlip>
                <a:blip r:embed="rId3">
                  <a:extLst>
                    <a:ext uri="{96DAC541-7B7A-43D3-8B79-37D633B846F1}">
                      <asvg:svgBlip xmlns:asvg="http://schemas.microsoft.com/office/drawing/2016/SVG/main" r:embed="rId4"/>
                    </a:ext>
                  </a:extLst>
                </a:blip>
              </a:buBlip>
            </a:pPr>
            <a:r>
              <a:rPr lang="en-GB" dirty="0"/>
              <a:t>Digital platforms to roll out training would be beneficial and preferable to the majority of our workforce (over 85% reported average or above ability of use).</a:t>
            </a:r>
          </a:p>
          <a:p>
            <a:pPr marL="285750" indent="-285750">
              <a:buBlip>
                <a:blip r:embed="rId3">
                  <a:extLst>
                    <a:ext uri="{96DAC541-7B7A-43D3-8B79-37D633B846F1}">
                      <asvg:svgBlip xmlns:asvg="http://schemas.microsoft.com/office/drawing/2016/SVG/main" r:embed="rId4"/>
                    </a:ext>
                  </a:extLst>
                </a:blip>
              </a:buBlip>
            </a:pPr>
            <a:r>
              <a:rPr lang="en-GB" dirty="0"/>
              <a:t>Around a quarter of our staff require some additional training, likely face to face to get up to par. </a:t>
            </a:r>
          </a:p>
          <a:p>
            <a:pPr marL="285750" indent="-285750">
              <a:buBlip>
                <a:blip r:embed="rId3">
                  <a:extLst>
                    <a:ext uri="{96DAC541-7B7A-43D3-8B79-37D633B846F1}">
                      <asvg:svgBlip xmlns:asvg="http://schemas.microsoft.com/office/drawing/2016/SVG/main" r:embed="rId4"/>
                    </a:ext>
                  </a:extLst>
                </a:blip>
              </a:buBlip>
            </a:pPr>
            <a:r>
              <a:rPr lang="en-GB" dirty="0"/>
              <a:t>51% reported less than average knowledge and understanding of local training resources available to enhance digital health literacy of professional and public.</a:t>
            </a:r>
          </a:p>
        </p:txBody>
      </p:sp>
      <p:graphicFrame>
        <p:nvGraphicFramePr>
          <p:cNvPr id="4" name="Chart 3">
            <a:extLst>
              <a:ext uri="{FF2B5EF4-FFF2-40B4-BE49-F238E27FC236}">
                <a16:creationId xmlns:a16="http://schemas.microsoft.com/office/drawing/2014/main" id="{00000000-0008-0000-0C00-00000C000000}"/>
              </a:ext>
            </a:extLst>
          </p:cNvPr>
          <p:cNvGraphicFramePr/>
          <p:nvPr>
            <p:extLst>
              <p:ext uri="{D42A27DB-BD31-4B8C-83A1-F6EECF244321}">
                <p14:modId xmlns:p14="http://schemas.microsoft.com/office/powerpoint/2010/main" val="80645496"/>
              </p:ext>
            </p:extLst>
          </p:nvPr>
        </p:nvGraphicFramePr>
        <p:xfrm>
          <a:off x="6201508" y="0"/>
          <a:ext cx="6131170" cy="6588370"/>
        </p:xfrm>
        <a:graphic>
          <a:graphicData uri="http://schemas.openxmlformats.org/drawingml/2006/chart">
            <c:chart xmlns:c="http://schemas.openxmlformats.org/drawingml/2006/chart" xmlns:r="http://schemas.openxmlformats.org/officeDocument/2006/relationships" r:id="rId5"/>
          </a:graphicData>
        </a:graphic>
      </p:graphicFrame>
      <p:pic>
        <p:nvPicPr>
          <p:cNvPr id="8" name="Graphic 7" descr="Classroom outline">
            <a:extLst>
              <a:ext uri="{FF2B5EF4-FFF2-40B4-BE49-F238E27FC236}">
                <a16:creationId xmlns:a16="http://schemas.microsoft.com/office/drawing/2014/main" id="{3835032D-827D-A4BF-7156-1E0DBA6BD43B}"/>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3652716" y="615108"/>
            <a:ext cx="1198684" cy="1198684"/>
          </a:xfrm>
          <a:prstGeom prst="rect">
            <a:avLst/>
          </a:prstGeom>
        </p:spPr>
      </p:pic>
    </p:spTree>
    <p:extLst>
      <p:ext uri="{BB962C8B-B14F-4D97-AF65-F5344CB8AC3E}">
        <p14:creationId xmlns:p14="http://schemas.microsoft.com/office/powerpoint/2010/main" val="2930037924"/>
      </p:ext>
    </p:extLst>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2D3C50"/>
      </a:dk2>
      <a:lt2>
        <a:srgbClr val="CBD1D1"/>
      </a:lt2>
      <a:accent1>
        <a:srgbClr val="46A0D8"/>
      </a:accent1>
      <a:accent2>
        <a:srgbClr val="CC5B27"/>
      </a:accent2>
      <a:accent3>
        <a:srgbClr val="33AC55"/>
      </a:accent3>
      <a:accent4>
        <a:srgbClr val="EE9F20"/>
      </a:accent4>
      <a:accent5>
        <a:srgbClr val="824D9D"/>
      </a:accent5>
      <a:accent6>
        <a:srgbClr val="3ABA99"/>
      </a:accent6>
      <a:hlink>
        <a:srgbClr val="0563C1"/>
      </a:hlink>
      <a:folHlink>
        <a:srgbClr val="954F72"/>
      </a:folHlink>
    </a:clrScheme>
    <a:fontScheme name="Custom 2">
      <a:majorFont>
        <a:latin typeface="Century Gothic"/>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36176937_TF16401942.potx" id="{3154AFF0-4B53-46FC-BCC3-0C6E2204ACD6}" vid="{BF689382-CEA9-4A68-8C1A-46040498857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77210f24a1be23c92c90fd886aa0aa">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60e05723c5c1908df1a1a4ebf11d344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C0F006E-CFBA-42F5-9FF9-61FCF419D29D}">
  <ds:schemaRefs>
    <ds:schemaRef ds:uri="http://schemas.microsoft.com/office/2006/metadata/properties"/>
    <ds:schemaRef ds:uri="http://schemas.microsoft.com/office/infopath/2007/PartnerControls"/>
    <ds:schemaRef ds:uri="71af3243-3dd4-4a8d-8c0d-dd76da1f02a5"/>
  </ds:schemaRefs>
</ds:datastoreItem>
</file>

<file path=customXml/itemProps2.xml><?xml version="1.0" encoding="utf-8"?>
<ds:datastoreItem xmlns:ds="http://schemas.openxmlformats.org/officeDocument/2006/customXml" ds:itemID="{7E861605-B1C0-4BCB-BC29-B0BED6CC853A}">
  <ds:schemaRefs>
    <ds:schemaRef ds:uri="http://schemas.microsoft.com/sharepoint/v3/contenttype/forms"/>
  </ds:schemaRefs>
</ds:datastoreItem>
</file>

<file path=customXml/itemProps3.xml><?xml version="1.0" encoding="utf-8"?>
<ds:datastoreItem xmlns:ds="http://schemas.openxmlformats.org/officeDocument/2006/customXml" ds:itemID="{24231AC5-05FE-43D0-8674-8D01CDB4A7C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Healthy habit tracker</Template>
  <TotalTime>390</TotalTime>
  <Words>3163</Words>
  <Application>Microsoft Office PowerPoint</Application>
  <PresentationFormat>Widescreen</PresentationFormat>
  <Paragraphs>191</Paragraphs>
  <Slides>17</Slides>
  <Notes>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Calibri</vt:lpstr>
      <vt:lpstr>Century Gothic</vt:lpstr>
      <vt:lpstr>Segoe UI</vt:lpstr>
      <vt:lpstr>Symbol</vt:lpstr>
      <vt:lpstr>Wingdings</vt:lpstr>
      <vt:lpstr>Office Theme</vt:lpstr>
      <vt:lpstr>Digital Literacy</vt:lpstr>
      <vt:lpstr>Health Education England (HEE) defines digital literacy(-ies) as:   “the capabilities that fit someone for living, learning, working, participating and thriving in a digital society.” </vt:lpstr>
      <vt:lpstr>NHS England: A Digital Framework For Allied Health Professionals</vt:lpstr>
      <vt:lpstr>Aim:</vt:lpstr>
      <vt:lpstr>The Self-Assessment Survey:</vt:lpstr>
      <vt:lpstr>Sample:</vt:lpstr>
      <vt:lpstr>PowerPoint Presentation</vt:lpstr>
      <vt:lpstr>Themes</vt:lpstr>
      <vt:lpstr>Training:</vt:lpstr>
      <vt:lpstr>Electronic Health Records (EHRs) </vt:lpstr>
      <vt:lpstr>PowerPoint Presentation</vt:lpstr>
      <vt:lpstr>Healthcare Apps:</vt:lpstr>
      <vt:lpstr>Capturing Patient Data:</vt:lpstr>
      <vt:lpstr>PowerPoint Presentation</vt:lpstr>
      <vt:lpstr>Key take-aways:</vt:lpstr>
      <vt:lpstr>What you can do </vt:lpstr>
      <vt:lpstr>Any questions?</vt:lpstr>
    </vt:vector>
  </TitlesOfParts>
  <Company>Wiltshire Health and Care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Digital Literacy</dc:title>
  <dc:creator>CHURCHMAN, Rachel (WILTSHIRE HEALTH &amp; CARE)</dc:creator>
  <cp:lastModifiedBy>CHURCHMAN, Rachel (WILTSHIRE HEALTH &amp; CARE)</cp:lastModifiedBy>
  <cp:revision>28</cp:revision>
  <dcterms:created xsi:type="dcterms:W3CDTF">2023-05-04T13:40:45Z</dcterms:created>
  <dcterms:modified xsi:type="dcterms:W3CDTF">2023-05-23T15:01:17Z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